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3.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4.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53" r:id="rId3"/>
    <p:sldMasterId id="2147483651" r:id="rId4"/>
    <p:sldMasterId id="2147483649" r:id="rId5"/>
  </p:sldMasterIdLst>
  <p:notesMasterIdLst>
    <p:notesMasterId r:id="rId72"/>
  </p:notesMasterIdLst>
  <p:sldIdLst>
    <p:sldId id="378" r:id="rId6"/>
    <p:sldId id="262" r:id="rId7"/>
    <p:sldId id="284" r:id="rId8"/>
    <p:sldId id="281" r:id="rId9"/>
    <p:sldId id="282" r:id="rId10"/>
    <p:sldId id="283" r:id="rId11"/>
    <p:sldId id="271" r:id="rId12"/>
    <p:sldId id="272" r:id="rId13"/>
    <p:sldId id="257" r:id="rId14"/>
    <p:sldId id="345" r:id="rId15"/>
    <p:sldId id="302" r:id="rId16"/>
    <p:sldId id="303" r:id="rId17"/>
    <p:sldId id="304" r:id="rId18"/>
    <p:sldId id="305" r:id="rId19"/>
    <p:sldId id="306" r:id="rId20"/>
    <p:sldId id="308" r:id="rId21"/>
    <p:sldId id="383" r:id="rId22"/>
    <p:sldId id="384" r:id="rId23"/>
    <p:sldId id="385" r:id="rId24"/>
    <p:sldId id="386" r:id="rId25"/>
    <p:sldId id="387" r:id="rId26"/>
    <p:sldId id="388" r:id="rId27"/>
    <p:sldId id="389" r:id="rId28"/>
    <p:sldId id="390" r:id="rId29"/>
    <p:sldId id="391" r:id="rId30"/>
    <p:sldId id="392" r:id="rId31"/>
    <p:sldId id="309" r:id="rId32"/>
    <p:sldId id="355" r:id="rId33"/>
    <p:sldId id="356" r:id="rId34"/>
    <p:sldId id="357" r:id="rId35"/>
    <p:sldId id="359" r:id="rId36"/>
    <p:sldId id="360" r:id="rId37"/>
    <p:sldId id="361" r:id="rId38"/>
    <p:sldId id="362" r:id="rId39"/>
    <p:sldId id="364" r:id="rId40"/>
    <p:sldId id="365" r:id="rId41"/>
    <p:sldId id="366" r:id="rId42"/>
    <p:sldId id="367" r:id="rId43"/>
    <p:sldId id="368" r:id="rId44"/>
    <p:sldId id="369" r:id="rId45"/>
    <p:sldId id="370" r:id="rId46"/>
    <p:sldId id="393" r:id="rId47"/>
    <p:sldId id="372" r:id="rId48"/>
    <p:sldId id="373" r:id="rId49"/>
    <p:sldId id="374" r:id="rId50"/>
    <p:sldId id="375" r:id="rId51"/>
    <p:sldId id="376" r:id="rId52"/>
    <p:sldId id="327" r:id="rId53"/>
    <p:sldId id="328" r:id="rId54"/>
    <p:sldId id="329" r:id="rId55"/>
    <p:sldId id="330" r:id="rId56"/>
    <p:sldId id="331" r:id="rId57"/>
    <p:sldId id="332" r:id="rId58"/>
    <p:sldId id="333" r:id="rId59"/>
    <p:sldId id="334" r:id="rId60"/>
    <p:sldId id="335" r:id="rId61"/>
    <p:sldId id="336" r:id="rId62"/>
    <p:sldId id="340" r:id="rId63"/>
    <p:sldId id="341" r:id="rId64"/>
    <p:sldId id="342" r:id="rId65"/>
    <p:sldId id="343" r:id="rId66"/>
    <p:sldId id="344" r:id="rId67"/>
    <p:sldId id="382" r:id="rId68"/>
    <p:sldId id="379" r:id="rId69"/>
    <p:sldId id="315" r:id="rId70"/>
    <p:sldId id="381" r:id="rId7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50A00"/>
    <a:srgbClr val="000099"/>
    <a:srgbClr val="800000"/>
    <a:srgbClr val="FFFF00"/>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0" d="100"/>
          <a:sy n="80" d="100"/>
        </p:scale>
        <p:origin x="-96" y="-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notesMaster" Target="notesMasters/notesMaster1.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027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6246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27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27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027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919E81EB-F801-A64C-9D09-E4E7A579A581}" type="slidenum">
              <a:rPr lang="en-US"/>
              <a:pPr>
                <a:defRPr/>
              </a:pPr>
              <a:t>‹#›</a:t>
            </a:fld>
            <a:endParaRPr lang="en-US"/>
          </a:p>
        </p:txBody>
      </p:sp>
    </p:spTree>
    <p:extLst>
      <p:ext uri="{BB962C8B-B14F-4D97-AF65-F5344CB8AC3E}">
        <p14:creationId xmlns:p14="http://schemas.microsoft.com/office/powerpoint/2010/main" val="185655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A03D3D-13B2-2140-9C3E-EADBD2120584}" type="slidenum">
              <a:rPr lang="en-US" sz="1200"/>
              <a:pPr eaLnBrk="1" hangingPunct="1"/>
              <a:t>1</a:t>
            </a:fld>
            <a:endParaRPr lang="en-US" sz="1200"/>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CB9655-E118-4143-A2A9-55E9E354FE83}" type="slidenum">
              <a:rPr lang="en-US" sz="1200"/>
              <a:pPr eaLnBrk="1" hangingPunct="1"/>
              <a:t>10</a:t>
            </a:fld>
            <a:endParaRPr lang="en-US" sz="1200"/>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0D9BA90-38B5-A44D-AAFB-17F6F4509455}" type="slidenum">
              <a:rPr lang="en-US" sz="1200"/>
              <a:pPr eaLnBrk="1" hangingPunct="1"/>
              <a:t>11</a:t>
            </a:fld>
            <a:endParaRPr lang="en-US" sz="1200"/>
          </a:p>
        </p:txBody>
      </p:sp>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97A942-1BC9-4146-8C97-F2EFDCACA2D9}" type="slidenum">
              <a:rPr lang="en-US" sz="1200"/>
              <a:pPr eaLnBrk="1" hangingPunct="1"/>
              <a:t>12</a:t>
            </a:fld>
            <a:endParaRPr lang="en-US" sz="1200"/>
          </a:p>
        </p:txBody>
      </p:sp>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30E9579-1079-D144-89FF-BF26075795A4}" type="slidenum">
              <a:rPr lang="en-US" sz="1200"/>
              <a:pPr eaLnBrk="1" hangingPunct="1"/>
              <a:t>13</a:t>
            </a:fld>
            <a:endParaRPr lang="en-US" sz="1200"/>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9AF9FD1-5AF3-7E4D-B870-984272E9796F}" type="slidenum">
              <a:rPr lang="en-US" sz="1200"/>
              <a:pPr eaLnBrk="1" hangingPunct="1"/>
              <a:t>14</a:t>
            </a:fld>
            <a:endParaRPr lang="en-US" sz="1200"/>
          </a:p>
        </p:txBody>
      </p:sp>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2F195A-B919-2644-8C5F-F992135CD942}" type="slidenum">
              <a:rPr lang="en-US" sz="1200"/>
              <a:pPr eaLnBrk="1" hangingPunct="1"/>
              <a:t>15</a:t>
            </a:fld>
            <a:endParaRPr lang="en-US" sz="1200"/>
          </a:p>
        </p:txBody>
      </p:sp>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6CCE2B1-439E-6744-8FDA-0F93F885F996}" type="slidenum">
              <a:rPr lang="en-US" sz="1200"/>
              <a:pPr eaLnBrk="1" hangingPunct="1"/>
              <a:t>16</a:t>
            </a:fld>
            <a:endParaRPr lang="en-US" sz="1200"/>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4E001D7-9853-A941-B6BC-CD82E6502F26}" type="slidenum">
              <a:rPr lang="en-US" sz="1200"/>
              <a:pPr eaLnBrk="1" hangingPunct="1"/>
              <a:t>17</a:t>
            </a:fld>
            <a:endParaRPr lang="en-US" sz="1200"/>
          </a:p>
        </p:txBody>
      </p:sp>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A17D969-305C-9C47-AF93-5670BBA5748E}" type="slidenum">
              <a:rPr lang="en-US" sz="1200"/>
              <a:pPr eaLnBrk="1" hangingPunct="1"/>
              <a:t>18</a:t>
            </a:fld>
            <a:endParaRPr lang="en-US" sz="1200"/>
          </a:p>
        </p:txBody>
      </p:sp>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F0A0A4E-AF9A-2E46-A890-6D736218ADC3}" type="slidenum">
              <a:rPr lang="en-US" sz="1200"/>
              <a:pPr eaLnBrk="1" hangingPunct="1"/>
              <a:t>19</a:t>
            </a:fld>
            <a:endParaRPr lang="en-US" sz="1200"/>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721C8E6-45D8-0342-B9AC-60E35A003920}" type="slidenum">
              <a:rPr lang="en-US" sz="1200"/>
              <a:pPr eaLnBrk="1" hangingPunct="1"/>
              <a:t>2</a:t>
            </a:fld>
            <a:endParaRPr lang="en-US" sz="1200"/>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E9E8540-81C7-D24D-A651-38FD38C88D7B}" type="slidenum">
              <a:rPr lang="en-US" sz="1200"/>
              <a:pPr eaLnBrk="1" hangingPunct="1"/>
              <a:t>20</a:t>
            </a:fld>
            <a:endParaRPr lang="en-US" sz="1200"/>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F0BB9EF-A63F-6045-BE26-AC2CD9945EF0}" type="slidenum">
              <a:rPr lang="en-US" sz="1200"/>
              <a:pPr eaLnBrk="1" hangingPunct="1"/>
              <a:t>21</a:t>
            </a:fld>
            <a:endParaRPr lang="en-US" sz="1200"/>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ECEE46D-A790-284B-AD06-888D1AC14ADA}" type="slidenum">
              <a:rPr lang="en-US" sz="1200"/>
              <a:pPr eaLnBrk="1" hangingPunct="1"/>
              <a:t>22</a:t>
            </a:fld>
            <a:endParaRPr lang="en-US" sz="1200"/>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FD793D1-3A83-F546-9DDD-EF413547AEFD}" type="slidenum">
              <a:rPr lang="en-US" sz="1200"/>
              <a:pPr eaLnBrk="1" hangingPunct="1"/>
              <a:t>23</a:t>
            </a:fld>
            <a:endParaRPr lang="en-US" sz="1200"/>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CC2C48-BA60-8A40-B7B8-D3F537C8FFA7}" type="slidenum">
              <a:rPr lang="en-US" sz="1200"/>
              <a:pPr eaLnBrk="1" hangingPunct="1"/>
              <a:t>24</a:t>
            </a:fld>
            <a:endParaRPr lang="en-US" sz="1200"/>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1F9FA86-80C3-3643-826D-0DED96062F3C}" type="slidenum">
              <a:rPr lang="en-US" sz="1200"/>
              <a:pPr eaLnBrk="1" hangingPunct="1"/>
              <a:t>25</a:t>
            </a:fld>
            <a:endParaRPr lang="en-US" sz="1200"/>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4D25CB2-D4D0-224D-B062-F353B63EAA7C}" type="slidenum">
              <a:rPr lang="en-US" sz="1200"/>
              <a:pPr eaLnBrk="1" hangingPunct="1"/>
              <a:t>26</a:t>
            </a:fld>
            <a:endParaRPr lang="en-US" sz="1200"/>
          </a:p>
        </p:txBody>
      </p:sp>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F024AF7-2FDF-E641-8850-793AADCAA669}" type="slidenum">
              <a:rPr lang="en-US" sz="1200"/>
              <a:pPr eaLnBrk="1" hangingPunct="1"/>
              <a:t>27</a:t>
            </a:fld>
            <a:endParaRPr lang="en-US" sz="1200"/>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A5EC53D-9E49-364A-BC76-3D00AC2CD6BB}" type="slidenum">
              <a:rPr lang="en-US" sz="1200"/>
              <a:pPr eaLnBrk="1" hangingPunct="1"/>
              <a:t>28</a:t>
            </a:fld>
            <a:endParaRPr lang="en-US" sz="1200"/>
          </a:p>
        </p:txBody>
      </p:sp>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B6E730C-A14C-FF4B-BB2B-9C7F30D2E308}" type="slidenum">
              <a:rPr lang="en-US" sz="1200"/>
              <a:pPr eaLnBrk="1" hangingPunct="1"/>
              <a:t>29</a:t>
            </a:fld>
            <a:endParaRPr lang="en-US" sz="1200"/>
          </a:p>
        </p:txBody>
      </p:sp>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327891-71E8-904B-9265-AF0E5ABC5835}" type="slidenum">
              <a:rPr lang="en-US" sz="1200"/>
              <a:pPr eaLnBrk="1" hangingPunct="1"/>
              <a:t>3</a:t>
            </a:fld>
            <a:endParaRPr lang="en-US" sz="1200"/>
          </a:p>
        </p:txBody>
      </p:sp>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395A0E6-230A-6E41-98D0-3F047513FE89}" type="slidenum">
              <a:rPr lang="en-US" sz="1200"/>
              <a:pPr eaLnBrk="1" hangingPunct="1"/>
              <a:t>30</a:t>
            </a:fld>
            <a:endParaRPr lang="en-US" sz="1200"/>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50E2995-A30F-E049-BE2F-E7D6F51AAF0C}" type="slidenum">
              <a:rPr lang="en-US" sz="1200"/>
              <a:pPr eaLnBrk="1" hangingPunct="1"/>
              <a:t>31</a:t>
            </a:fld>
            <a:endParaRPr lang="en-US" sz="1200"/>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65E999-82E3-6D4F-9F27-6BC97214AA7E}" type="slidenum">
              <a:rPr lang="en-US" sz="1200"/>
              <a:pPr eaLnBrk="1" hangingPunct="1"/>
              <a:t>32</a:t>
            </a:fld>
            <a:endParaRPr lang="en-US" sz="1200"/>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1D2C38-D4EA-7B43-8427-2C2873BEB2C9}" type="slidenum">
              <a:rPr lang="en-US" sz="1200"/>
              <a:pPr eaLnBrk="1" hangingPunct="1"/>
              <a:t>33</a:t>
            </a:fld>
            <a:endParaRPr lang="en-US" sz="1200"/>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911A0CA-C1BE-4845-8AD0-FE796810FF75}" type="slidenum">
              <a:rPr lang="en-US" sz="1200"/>
              <a:pPr eaLnBrk="1" hangingPunct="1"/>
              <a:t>34</a:t>
            </a:fld>
            <a:endParaRPr lang="en-US" sz="1200"/>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4FFBD53-3A8C-0143-B652-3B05D324BA25}" type="slidenum">
              <a:rPr lang="en-US" sz="1200"/>
              <a:pPr eaLnBrk="1" hangingPunct="1"/>
              <a:t>35</a:t>
            </a:fld>
            <a:endParaRPr lang="en-US" sz="1200"/>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178539-E01C-1642-A8AF-2B5A1CEDCC2D}" type="slidenum">
              <a:rPr lang="en-US" sz="1200"/>
              <a:pPr eaLnBrk="1" hangingPunct="1"/>
              <a:t>36</a:t>
            </a:fld>
            <a:endParaRPr lang="en-US" sz="1200"/>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2CDFD7-8D35-8B40-991B-AE3CD6F9A721}" type="slidenum">
              <a:rPr lang="en-US" sz="1200"/>
              <a:pPr eaLnBrk="1" hangingPunct="1"/>
              <a:t>37</a:t>
            </a:fld>
            <a:endParaRPr lang="en-US" sz="1200"/>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E134E7-2A91-5A47-A34D-A89BBB6AEA02}" type="slidenum">
              <a:rPr lang="en-US" sz="1200"/>
              <a:pPr eaLnBrk="1" hangingPunct="1"/>
              <a:t>38</a:t>
            </a:fld>
            <a:endParaRPr lang="en-US" sz="1200"/>
          </a:p>
        </p:txBody>
      </p:sp>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DFC80B-B784-FE49-88C7-348EE29E122E}" type="slidenum">
              <a:rPr lang="en-US" sz="1200"/>
              <a:pPr eaLnBrk="1" hangingPunct="1"/>
              <a:t>39</a:t>
            </a:fld>
            <a:endParaRPr lang="en-US" sz="1200"/>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172859-6F4F-544C-A0FD-C2B96FC2A0E0}" type="slidenum">
              <a:rPr lang="en-US" sz="1200"/>
              <a:pPr eaLnBrk="1" hangingPunct="1"/>
              <a:t>4</a:t>
            </a:fld>
            <a:endParaRPr lang="en-US" sz="1200"/>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46EEE43-E174-6545-856E-1F91C1F85E0F}" type="slidenum">
              <a:rPr lang="en-US" sz="1200"/>
              <a:pPr eaLnBrk="1" hangingPunct="1"/>
              <a:t>40</a:t>
            </a:fld>
            <a:endParaRPr lang="en-US" sz="1200"/>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7BDF820-6153-2241-B72E-A36850AE47EB}" type="slidenum">
              <a:rPr lang="en-US" sz="1200"/>
              <a:pPr eaLnBrk="1" hangingPunct="1"/>
              <a:t>41</a:t>
            </a:fld>
            <a:endParaRPr lang="en-US" sz="1200"/>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203406-9EC2-C143-BF41-D65CE8009B9A}" type="slidenum">
              <a:rPr lang="en-US" sz="1200"/>
              <a:pPr eaLnBrk="1" hangingPunct="1"/>
              <a:t>42</a:t>
            </a:fld>
            <a:endParaRPr lang="en-US" sz="1200"/>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4F980CA-F2D0-1E46-8DAD-0005491A225D}" type="slidenum">
              <a:rPr lang="en-US" sz="1200"/>
              <a:pPr eaLnBrk="1" hangingPunct="1"/>
              <a:t>43</a:t>
            </a:fld>
            <a:endParaRPr lang="en-US" sz="1200"/>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F5B9160-EF8C-FC4C-BEAE-F14961EB9CDE}" type="slidenum">
              <a:rPr lang="en-US" sz="1200"/>
              <a:pPr eaLnBrk="1" hangingPunct="1"/>
              <a:t>44</a:t>
            </a:fld>
            <a:endParaRPr lang="en-US" sz="1200"/>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FA9AB5-2B8E-D94E-9ABA-287051349E7B}" type="slidenum">
              <a:rPr lang="en-US" sz="1200"/>
              <a:pPr eaLnBrk="1" hangingPunct="1"/>
              <a:t>45</a:t>
            </a:fld>
            <a:endParaRPr lang="en-US" sz="1200"/>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7E1F41B-721C-3F4C-8769-B21857AB0653}" type="slidenum">
              <a:rPr lang="en-US" sz="1200"/>
              <a:pPr eaLnBrk="1" hangingPunct="1"/>
              <a:t>46</a:t>
            </a:fld>
            <a:endParaRPr lang="en-US" sz="1200"/>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9202785-07D9-F340-BCA9-61D9BD59AC7A}" type="slidenum">
              <a:rPr lang="en-US" sz="1200"/>
              <a:pPr eaLnBrk="1" hangingPunct="1"/>
              <a:t>47</a:t>
            </a:fld>
            <a:endParaRPr lang="en-US" sz="1200"/>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CA81C45-1033-4B4C-A9DF-8285FE47B9C5}" type="slidenum">
              <a:rPr lang="en-US" sz="1200"/>
              <a:pPr eaLnBrk="1" hangingPunct="1"/>
              <a:t>48</a:t>
            </a:fld>
            <a:endParaRPr lang="en-US" sz="1200"/>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E2EF69-63C0-E745-A092-F8EE8D31CFEB}" type="slidenum">
              <a:rPr lang="en-US" sz="1200"/>
              <a:pPr eaLnBrk="1" hangingPunct="1"/>
              <a:t>49</a:t>
            </a:fld>
            <a:endParaRPr lang="en-US" sz="1200"/>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608837-8DA1-0C47-B2C1-6211C8B80631}" type="slidenum">
              <a:rPr lang="en-US" sz="1200"/>
              <a:pPr eaLnBrk="1" hangingPunct="1"/>
              <a:t>5</a:t>
            </a:fld>
            <a:endParaRPr lang="en-US" sz="1200"/>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CD090E1-D4C3-3140-9374-713E45605157}" type="slidenum">
              <a:rPr lang="en-US" sz="1200"/>
              <a:pPr eaLnBrk="1" hangingPunct="1"/>
              <a:t>50</a:t>
            </a:fld>
            <a:endParaRPr lang="en-US" sz="1200"/>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83B2ECA-6B66-0944-8D5A-4C593A2AB2FB}" type="slidenum">
              <a:rPr lang="en-US" sz="1200"/>
              <a:pPr eaLnBrk="1" hangingPunct="1"/>
              <a:t>51</a:t>
            </a:fld>
            <a:endParaRPr lang="en-US" sz="1200"/>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A57AD7-FD2A-0E4E-88BC-D9830FD3AEBF}" type="slidenum">
              <a:rPr lang="en-US" sz="1200"/>
              <a:pPr eaLnBrk="1" hangingPunct="1"/>
              <a:t>52</a:t>
            </a:fld>
            <a:endParaRPr lang="en-US" sz="1200"/>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8F73971-C20C-8946-A31D-DB16D3624F1F}" type="slidenum">
              <a:rPr lang="en-US" sz="1200"/>
              <a:pPr eaLnBrk="1" hangingPunct="1"/>
              <a:t>53</a:t>
            </a:fld>
            <a:endParaRPr lang="en-US" sz="1200"/>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8FA745D-4BA1-174A-9E84-E00E36773D84}" type="slidenum">
              <a:rPr lang="en-US" sz="1200"/>
              <a:pPr eaLnBrk="1" hangingPunct="1"/>
              <a:t>54</a:t>
            </a:fld>
            <a:endParaRPr lang="en-US" sz="1200"/>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0D2D62D-FB61-234E-BFE0-B6FA9079837B}" type="slidenum">
              <a:rPr lang="en-US" sz="1200"/>
              <a:pPr eaLnBrk="1" hangingPunct="1"/>
              <a:t>55</a:t>
            </a:fld>
            <a:endParaRPr lang="en-US" sz="1200"/>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2DE65ED-210C-4147-B83F-940592C10BF3}" type="slidenum">
              <a:rPr lang="en-US" sz="1200"/>
              <a:pPr eaLnBrk="1" hangingPunct="1"/>
              <a:t>56</a:t>
            </a:fld>
            <a:endParaRPr lang="en-US" sz="1200"/>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C2B2569-5DB2-1846-9532-9694CE01D51F}" type="slidenum">
              <a:rPr lang="en-US" sz="1200"/>
              <a:pPr eaLnBrk="1" hangingPunct="1"/>
              <a:t>57</a:t>
            </a:fld>
            <a:endParaRPr lang="en-US" sz="1200"/>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DDDE10-597F-4844-8FF8-FFF4822773C4}" type="slidenum">
              <a:rPr lang="en-US" sz="1200"/>
              <a:pPr eaLnBrk="1" hangingPunct="1"/>
              <a:t>58</a:t>
            </a:fld>
            <a:endParaRPr lang="en-US" sz="1200"/>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7279541-6C92-FC45-B789-9E289CF18388}" type="slidenum">
              <a:rPr lang="en-US" sz="1200"/>
              <a:pPr eaLnBrk="1" hangingPunct="1"/>
              <a:t>59</a:t>
            </a:fld>
            <a:endParaRPr lang="en-US" sz="1200"/>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975421-186E-7B46-AFC4-9B4C4D9C44A0}" type="slidenum">
              <a:rPr lang="en-US" sz="1200"/>
              <a:pPr eaLnBrk="1" hangingPunct="1"/>
              <a:t>6</a:t>
            </a:fld>
            <a:endParaRPr lang="en-US" sz="1200"/>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2BD2BA-B58E-0543-894A-0BD0F4ACDD0B}" type="slidenum">
              <a:rPr lang="en-US" sz="1200"/>
              <a:pPr eaLnBrk="1" hangingPunct="1"/>
              <a:t>60</a:t>
            </a:fld>
            <a:endParaRPr lang="en-US" sz="1200"/>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145ED6E-8CFA-0B4A-AC11-0413ECCDF7C2}" type="slidenum">
              <a:rPr lang="en-US" sz="1200"/>
              <a:pPr eaLnBrk="1" hangingPunct="1"/>
              <a:t>61</a:t>
            </a:fld>
            <a:endParaRPr lang="en-US" sz="1200"/>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39220A6-CA8D-A54C-A05D-C63CE2A9855D}" type="slidenum">
              <a:rPr lang="en-US" sz="1200"/>
              <a:pPr eaLnBrk="1" hangingPunct="1"/>
              <a:t>62</a:t>
            </a:fld>
            <a:endParaRPr lang="en-US" sz="1200"/>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672799E-7BEF-C94A-B610-6F9FBF43A216}" type="slidenum">
              <a:rPr lang="en-US" sz="1200"/>
              <a:pPr eaLnBrk="1" hangingPunct="1"/>
              <a:t>63</a:t>
            </a:fld>
            <a:endParaRPr lang="en-US" sz="1200"/>
          </a:p>
        </p:txBody>
      </p:sp>
      <p:sp>
        <p:nvSpPr>
          <p:cNvPr id="191490" name="Rectangle 2"/>
          <p:cNvSpPr>
            <a:spLocks noChangeArrowheads="1" noTextEdit="1"/>
          </p:cNvSpPr>
          <p:nvPr>
            <p:ph type="sldImg"/>
          </p:nvPr>
        </p:nvSpPr>
        <p:spPr>
          <a:solidFill>
            <a:srgbClr val="FFFFFF"/>
          </a:solidFill>
          <a:ln/>
        </p:spPr>
      </p:sp>
      <p:sp>
        <p:nvSpPr>
          <p:cNvPr id="19149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74D9F2E-30E5-6648-9EF1-EFAC2787FD88}" type="slidenum">
              <a:rPr lang="en-US" sz="1200"/>
              <a:pPr eaLnBrk="1" hangingPunct="1"/>
              <a:t>64</a:t>
            </a:fld>
            <a:endParaRPr lang="en-US" sz="1200"/>
          </a:p>
        </p:txBody>
      </p:sp>
      <p:sp>
        <p:nvSpPr>
          <p:cNvPr id="193538" name="Rectangle 2"/>
          <p:cNvSpPr>
            <a:spLocks noChangeArrowheads="1" noTextEdit="1"/>
          </p:cNvSpPr>
          <p:nvPr>
            <p:ph type="sldImg"/>
          </p:nvPr>
        </p:nvSpPr>
        <p:spPr>
          <a:solidFill>
            <a:srgbClr val="FFFFFF"/>
          </a:solidFill>
          <a:ln/>
        </p:spPr>
      </p:sp>
      <p:sp>
        <p:nvSpPr>
          <p:cNvPr id="19353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3F646BE-B028-9042-91D4-D024DF20C01D}" type="slidenum">
              <a:rPr lang="en-US" sz="1200"/>
              <a:pPr eaLnBrk="1" hangingPunct="1"/>
              <a:t>65</a:t>
            </a:fld>
            <a:endParaRPr lang="en-US" sz="1200"/>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0DAEB88-1EFB-694A-A6E4-F2988E962C1F}" type="slidenum">
              <a:rPr lang="en-US" sz="1200"/>
              <a:pPr eaLnBrk="1" hangingPunct="1"/>
              <a:t>66</a:t>
            </a:fld>
            <a:endParaRPr lang="en-US" sz="1200"/>
          </a:p>
        </p:txBody>
      </p:sp>
      <p:sp>
        <p:nvSpPr>
          <p:cNvPr id="197634" name="Rectangle 2"/>
          <p:cNvSpPr>
            <a:spLocks noChangeArrowheads="1" noTextEdit="1"/>
          </p:cNvSpPr>
          <p:nvPr>
            <p:ph type="sldImg"/>
          </p:nvPr>
        </p:nvSpPr>
        <p:spPr>
          <a:solidFill>
            <a:srgbClr val="FFFFFF"/>
          </a:solidFill>
          <a:ln/>
        </p:spPr>
      </p:sp>
      <p:sp>
        <p:nvSpPr>
          <p:cNvPr id="19763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FD1A393-B11D-7749-8AD6-D0B6BFC94690}" type="slidenum">
              <a:rPr lang="en-US" sz="1200"/>
              <a:pPr eaLnBrk="1" hangingPunct="1"/>
              <a:t>7</a:t>
            </a:fld>
            <a:endParaRPr lang="en-US" sz="1200"/>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BA54B1-40C4-CC44-A842-6FABDB408BB8}" type="slidenum">
              <a:rPr lang="en-US" sz="1200"/>
              <a:pPr eaLnBrk="1" hangingPunct="1"/>
              <a:t>8</a:t>
            </a:fld>
            <a:endParaRPr lang="en-US" sz="1200"/>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10422E9-DACD-874B-A748-B0BB22C23106}" type="slidenum">
              <a:rPr lang="en-US" sz="1200"/>
              <a:pPr eaLnBrk="1" hangingPunct="1"/>
              <a:t>9</a:t>
            </a:fld>
            <a:endParaRPr lang="en-US" sz="1200"/>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F92493-DAF5-674C-B54F-F308DCC7D3DD}" type="slidenum">
              <a:rPr lang="en-US"/>
              <a:pPr>
                <a:defRPr/>
              </a:pPr>
              <a:t>‹#›</a:t>
            </a:fld>
            <a:endParaRPr lang="en-US"/>
          </a:p>
        </p:txBody>
      </p:sp>
    </p:spTree>
    <p:extLst>
      <p:ext uri="{BB962C8B-B14F-4D97-AF65-F5344CB8AC3E}">
        <p14:creationId xmlns:p14="http://schemas.microsoft.com/office/powerpoint/2010/main" val="322159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984F34-78E7-E043-9FD1-9EA16D08D443}" type="slidenum">
              <a:rPr lang="en-US"/>
              <a:pPr>
                <a:defRPr/>
              </a:pPr>
              <a:t>‹#›</a:t>
            </a:fld>
            <a:endParaRPr lang="en-US"/>
          </a:p>
        </p:txBody>
      </p:sp>
    </p:spTree>
    <p:extLst>
      <p:ext uri="{BB962C8B-B14F-4D97-AF65-F5344CB8AC3E}">
        <p14:creationId xmlns:p14="http://schemas.microsoft.com/office/powerpoint/2010/main" val="62360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C9CCC8-EF1A-214E-AFFE-2BBAF25A70D7}" type="slidenum">
              <a:rPr lang="en-US"/>
              <a:pPr>
                <a:defRPr/>
              </a:pPr>
              <a:t>‹#›</a:t>
            </a:fld>
            <a:endParaRPr lang="en-US"/>
          </a:p>
        </p:txBody>
      </p:sp>
    </p:spTree>
    <p:extLst>
      <p:ext uri="{BB962C8B-B14F-4D97-AF65-F5344CB8AC3E}">
        <p14:creationId xmlns:p14="http://schemas.microsoft.com/office/powerpoint/2010/main" val="3954174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1663700" y="3327400"/>
            <a:ext cx="7480300" cy="3087688"/>
          </a:xfrm>
          <a:custGeom>
            <a:avLst/>
            <a:gdLst>
              <a:gd name="T0" fmla="*/ 104 w 4712"/>
              <a:gd name="T1" fmla="*/ 1944 h 1945"/>
              <a:gd name="T2" fmla="*/ 144 w 4712"/>
              <a:gd name="T3" fmla="*/ 1912 h 1945"/>
              <a:gd name="T4" fmla="*/ 1320 w 4712"/>
              <a:gd name="T5" fmla="*/ 1568 h 1945"/>
              <a:gd name="T6" fmla="*/ 2000 w 4712"/>
              <a:gd name="T7" fmla="*/ 1264 h 1945"/>
              <a:gd name="T8" fmla="*/ 2104 w 4712"/>
              <a:gd name="T9" fmla="*/ 1208 h 1945"/>
              <a:gd name="T10" fmla="*/ 2312 w 4712"/>
              <a:gd name="T11" fmla="*/ 1056 h 1945"/>
              <a:gd name="T12" fmla="*/ 2416 w 4712"/>
              <a:gd name="T13" fmla="*/ 936 h 1945"/>
              <a:gd name="T14" fmla="*/ 2464 w 4712"/>
              <a:gd name="T15" fmla="*/ 824 h 1945"/>
              <a:gd name="T16" fmla="*/ 3376 w 4712"/>
              <a:gd name="T17" fmla="*/ 504 h 1945"/>
              <a:gd name="T18" fmla="*/ 3648 w 4712"/>
              <a:gd name="T19" fmla="*/ 496 h 1945"/>
              <a:gd name="T20" fmla="*/ 4160 w 4712"/>
              <a:gd name="T21" fmla="*/ 400 h 1945"/>
              <a:gd name="T22" fmla="*/ 4416 w 4712"/>
              <a:gd name="T23" fmla="*/ 304 h 1945"/>
              <a:gd name="T24" fmla="*/ 4472 w 4712"/>
              <a:gd name="T25" fmla="*/ 296 h 1945"/>
              <a:gd name="T26" fmla="*/ 4711 w 4712"/>
              <a:gd name="T27" fmla="*/ 224 h 1945"/>
              <a:gd name="T28" fmla="*/ 4711 w 4712"/>
              <a:gd name="T29" fmla="*/ 0 h 1945"/>
              <a:gd name="T30" fmla="*/ 2440 w 4712"/>
              <a:gd name="T31" fmla="*/ 768 h 1945"/>
              <a:gd name="T32" fmla="*/ 2232 w 4712"/>
              <a:gd name="T33" fmla="*/ 760 h 1945"/>
              <a:gd name="T34" fmla="*/ 1784 w 4712"/>
              <a:gd name="T35" fmla="*/ 808 h 1945"/>
              <a:gd name="T36" fmla="*/ 1600 w 4712"/>
              <a:gd name="T37" fmla="*/ 848 h 1945"/>
              <a:gd name="T38" fmla="*/ 760 w 4712"/>
              <a:gd name="T39" fmla="*/ 1056 h 1945"/>
              <a:gd name="T40" fmla="*/ 0 w 4712"/>
              <a:gd name="T41" fmla="*/ 1288 h 1945"/>
              <a:gd name="T42" fmla="*/ 104 w 4712"/>
              <a:gd name="T43" fmla="*/ 1384 h 1945"/>
              <a:gd name="T44" fmla="*/ 104 w 4712"/>
              <a:gd name="T45" fmla="*/ 1944 h 19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12" h="1945">
                <a:moveTo>
                  <a:pt x="104" y="1944"/>
                </a:moveTo>
                <a:lnTo>
                  <a:pt x="144" y="1912"/>
                </a:lnTo>
                <a:lnTo>
                  <a:pt x="1320" y="1568"/>
                </a:lnTo>
                <a:lnTo>
                  <a:pt x="2000" y="1264"/>
                </a:lnTo>
                <a:lnTo>
                  <a:pt x="2104" y="1208"/>
                </a:lnTo>
                <a:lnTo>
                  <a:pt x="2312" y="1056"/>
                </a:lnTo>
                <a:lnTo>
                  <a:pt x="2416" y="936"/>
                </a:lnTo>
                <a:lnTo>
                  <a:pt x="2464" y="824"/>
                </a:lnTo>
                <a:lnTo>
                  <a:pt x="3376" y="504"/>
                </a:lnTo>
                <a:lnTo>
                  <a:pt x="3648" y="496"/>
                </a:lnTo>
                <a:lnTo>
                  <a:pt x="4160" y="400"/>
                </a:lnTo>
                <a:lnTo>
                  <a:pt x="4416" y="304"/>
                </a:lnTo>
                <a:lnTo>
                  <a:pt x="4472" y="296"/>
                </a:lnTo>
                <a:lnTo>
                  <a:pt x="4711" y="224"/>
                </a:lnTo>
                <a:lnTo>
                  <a:pt x="4711" y="0"/>
                </a:lnTo>
                <a:lnTo>
                  <a:pt x="2440" y="768"/>
                </a:lnTo>
                <a:lnTo>
                  <a:pt x="2232" y="760"/>
                </a:lnTo>
                <a:lnTo>
                  <a:pt x="1784" y="808"/>
                </a:lnTo>
                <a:lnTo>
                  <a:pt x="1600" y="848"/>
                </a:lnTo>
                <a:lnTo>
                  <a:pt x="760" y="1056"/>
                </a:lnTo>
                <a:lnTo>
                  <a:pt x="0" y="1288"/>
                </a:lnTo>
                <a:lnTo>
                  <a:pt x="104" y="1384"/>
                </a:lnTo>
                <a:lnTo>
                  <a:pt x="104" y="1944"/>
                </a:lnTo>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nvGrpSpPr>
          <p:cNvPr id="5" name="Group 3"/>
          <p:cNvGrpSpPr>
            <a:grpSpLocks/>
          </p:cNvGrpSpPr>
          <p:nvPr/>
        </p:nvGrpSpPr>
        <p:grpSpPr bwMode="auto">
          <a:xfrm>
            <a:off x="123825" y="165100"/>
            <a:ext cx="2471738" cy="6400800"/>
            <a:chOff x="78" y="104"/>
            <a:chExt cx="1557" cy="4032"/>
          </a:xfrm>
        </p:grpSpPr>
        <p:grpSp>
          <p:nvGrpSpPr>
            <p:cNvPr id="6" name="Group 4"/>
            <p:cNvGrpSpPr>
              <a:grpSpLocks/>
            </p:cNvGrpSpPr>
            <p:nvPr/>
          </p:nvGrpSpPr>
          <p:grpSpPr bwMode="auto">
            <a:xfrm>
              <a:off x="78" y="3089"/>
              <a:ext cx="1097" cy="1047"/>
              <a:chOff x="78" y="3089"/>
              <a:chExt cx="1097" cy="1047"/>
            </a:xfrm>
          </p:grpSpPr>
          <p:sp>
            <p:nvSpPr>
              <p:cNvPr id="10" name="Rectangle 5"/>
              <p:cNvSpPr>
                <a:spLocks noChangeArrowheads="1"/>
              </p:cNvSpPr>
              <p:nvPr/>
            </p:nvSpPr>
            <p:spPr bwMode="auto">
              <a:xfrm>
                <a:off x="82" y="3476"/>
                <a:ext cx="1085" cy="513"/>
              </a:xfrm>
              <a:prstGeom prst="rect">
                <a:avLst/>
              </a:prstGeom>
              <a:gradFill rotWithShape="0">
                <a:gsLst>
                  <a:gs pos="0">
                    <a:srgbClr val="590000"/>
                  </a:gs>
                  <a:gs pos="50000">
                    <a:schemeClr val="bg1"/>
                  </a:gs>
                  <a:gs pos="100000">
                    <a:srgbClr val="590000"/>
                  </a:gs>
                </a:gsLst>
                <a:lin ang="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11" name="Oval 6"/>
              <p:cNvSpPr>
                <a:spLocks noChangeArrowheads="1"/>
              </p:cNvSpPr>
              <p:nvPr/>
            </p:nvSpPr>
            <p:spPr bwMode="auto">
              <a:xfrm>
                <a:off x="87" y="3826"/>
                <a:ext cx="1084" cy="310"/>
              </a:xfrm>
              <a:prstGeom prst="ellipse">
                <a:avLst/>
              </a:prstGeom>
              <a:gradFill rotWithShape="0">
                <a:gsLst>
                  <a:gs pos="0">
                    <a:srgbClr val="590000"/>
                  </a:gs>
                  <a:gs pos="50000">
                    <a:schemeClr val="bg1"/>
                  </a:gs>
                  <a:gs pos="100000">
                    <a:srgbClr val="590000"/>
                  </a:gs>
                </a:gsLst>
                <a:lin ang="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12" name="Oval 7"/>
              <p:cNvSpPr>
                <a:spLocks noChangeArrowheads="1"/>
              </p:cNvSpPr>
              <p:nvPr/>
            </p:nvSpPr>
            <p:spPr bwMode="auto">
              <a:xfrm>
                <a:off x="90" y="3350"/>
                <a:ext cx="1085" cy="209"/>
              </a:xfrm>
              <a:prstGeom prst="ellipse">
                <a:avLst/>
              </a:prstGeom>
              <a:gradFill rotWithShape="0">
                <a:gsLst>
                  <a:gs pos="0">
                    <a:srgbClr val="590000"/>
                  </a:gs>
                  <a:gs pos="50000">
                    <a:schemeClr val="bg1"/>
                  </a:gs>
                  <a:gs pos="100000">
                    <a:srgbClr val="590000"/>
                  </a:gs>
                </a:gsLst>
                <a:lin ang="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13" name="AutoShape 8"/>
              <p:cNvSpPr>
                <a:spLocks noChangeArrowheads="1"/>
              </p:cNvSpPr>
              <p:nvPr/>
            </p:nvSpPr>
            <p:spPr bwMode="auto">
              <a:xfrm flipV="1">
                <a:off x="78" y="3191"/>
                <a:ext cx="1089" cy="25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14" name="Freeform 9"/>
              <p:cNvSpPr>
                <a:spLocks/>
              </p:cNvSpPr>
              <p:nvPr/>
            </p:nvSpPr>
            <p:spPr bwMode="auto">
              <a:xfrm>
                <a:off x="168" y="3221"/>
                <a:ext cx="281" cy="863"/>
              </a:xfrm>
              <a:custGeom>
                <a:avLst/>
                <a:gdLst/>
                <a:ahLst/>
                <a:cxnLst>
                  <a:cxn ang="0">
                    <a:pos x="171" y="0"/>
                  </a:cxn>
                  <a:cxn ang="0">
                    <a:pos x="0" y="241"/>
                  </a:cxn>
                  <a:cxn ang="0">
                    <a:pos x="0" y="818"/>
                  </a:cxn>
                  <a:cxn ang="0">
                    <a:pos x="90" y="844"/>
                  </a:cxn>
                  <a:cxn ang="0">
                    <a:pos x="153" y="853"/>
                  </a:cxn>
                  <a:cxn ang="0">
                    <a:pos x="230" y="862"/>
                  </a:cxn>
                  <a:cxn ang="0">
                    <a:pos x="230" y="294"/>
                  </a:cxn>
                  <a:cxn ang="0">
                    <a:pos x="280" y="21"/>
                  </a:cxn>
                  <a:cxn ang="0">
                    <a:pos x="256" y="21"/>
                  </a:cxn>
                  <a:cxn ang="0">
                    <a:pos x="204" y="13"/>
                  </a:cxn>
                  <a:cxn ang="0">
                    <a:pos x="171" y="0"/>
                  </a:cxn>
                </a:cxnLst>
                <a:rect l="0" t="0" r="r" b="b"/>
                <a:pathLst>
                  <a:path w="281" h="863">
                    <a:moveTo>
                      <a:pt x="171" y="0"/>
                    </a:moveTo>
                    <a:lnTo>
                      <a:pt x="0" y="241"/>
                    </a:lnTo>
                    <a:lnTo>
                      <a:pt x="0" y="818"/>
                    </a:lnTo>
                    <a:lnTo>
                      <a:pt x="90" y="844"/>
                    </a:lnTo>
                    <a:lnTo>
                      <a:pt x="153" y="853"/>
                    </a:lnTo>
                    <a:lnTo>
                      <a:pt x="230" y="862"/>
                    </a:lnTo>
                    <a:lnTo>
                      <a:pt x="230" y="294"/>
                    </a:lnTo>
                    <a:lnTo>
                      <a:pt x="280" y="21"/>
                    </a:lnTo>
                    <a:lnTo>
                      <a:pt x="256" y="21"/>
                    </a:lnTo>
                    <a:lnTo>
                      <a:pt x="204" y="13"/>
                    </a:lnTo>
                    <a:lnTo>
                      <a:pt x="171" y="0"/>
                    </a:lnTo>
                  </a:path>
                </a:pathLst>
              </a:custGeom>
              <a:gradFill rotWithShape="0">
                <a:gsLst>
                  <a:gs pos="0">
                    <a:srgbClr val="590000"/>
                  </a:gs>
                  <a:gs pos="50000">
                    <a:schemeClr val="bg1"/>
                  </a:gs>
                  <a:gs pos="100000">
                    <a:srgbClr val="590000"/>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cs typeface="+mn-cs"/>
                </a:endParaRPr>
              </a:p>
            </p:txBody>
          </p:sp>
          <p:sp>
            <p:nvSpPr>
              <p:cNvPr id="15" name="Oval 10"/>
              <p:cNvSpPr>
                <a:spLocks noChangeArrowheads="1"/>
              </p:cNvSpPr>
              <p:nvPr/>
            </p:nvSpPr>
            <p:spPr bwMode="auto">
              <a:xfrm>
                <a:off x="106" y="3350"/>
                <a:ext cx="1038" cy="189"/>
              </a:xfrm>
              <a:prstGeom prst="ellipse">
                <a:avLst/>
              </a:pr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
              <p:cNvSpPr>
                <a:spLocks/>
              </p:cNvSpPr>
              <p:nvPr/>
            </p:nvSpPr>
            <p:spPr bwMode="auto">
              <a:xfrm>
                <a:off x="223" y="3261"/>
                <a:ext cx="132" cy="801"/>
              </a:xfrm>
              <a:custGeom>
                <a:avLst/>
                <a:gdLst/>
                <a:ahLst/>
                <a:cxnLst>
                  <a:cxn ang="0">
                    <a:pos x="0" y="254"/>
                  </a:cxn>
                  <a:cxn ang="0">
                    <a:pos x="0" y="795"/>
                  </a:cxn>
                  <a:cxn ang="0">
                    <a:pos x="40" y="800"/>
                  </a:cxn>
                  <a:cxn ang="0">
                    <a:pos x="40" y="263"/>
                  </a:cxn>
                  <a:cxn ang="0">
                    <a:pos x="131" y="8"/>
                  </a:cxn>
                  <a:cxn ang="0">
                    <a:pos x="114" y="0"/>
                  </a:cxn>
                  <a:cxn ang="0">
                    <a:pos x="0" y="254"/>
                  </a:cxn>
                </a:cxnLst>
                <a:rect l="0" t="0" r="r" b="b"/>
                <a:pathLst>
                  <a:path w="132" h="801">
                    <a:moveTo>
                      <a:pt x="0" y="254"/>
                    </a:moveTo>
                    <a:lnTo>
                      <a:pt x="0" y="795"/>
                    </a:lnTo>
                    <a:lnTo>
                      <a:pt x="40" y="800"/>
                    </a:lnTo>
                    <a:lnTo>
                      <a:pt x="40" y="263"/>
                    </a:lnTo>
                    <a:lnTo>
                      <a:pt x="131" y="8"/>
                    </a:lnTo>
                    <a:lnTo>
                      <a:pt x="114" y="0"/>
                    </a:lnTo>
                    <a:lnTo>
                      <a:pt x="0" y="254"/>
                    </a:lnTo>
                  </a:path>
                </a:pathLst>
              </a:custGeom>
              <a:gradFill rotWithShape="0">
                <a:gsLst>
                  <a:gs pos="0">
                    <a:schemeClr val="bg1"/>
                  </a:gs>
                  <a:gs pos="50000">
                    <a:srgbClr val="FFFFFF"/>
                  </a:gs>
                  <a:gs pos="100000">
                    <a:schemeClr val="bg1"/>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cs typeface="+mn-cs"/>
                </a:endParaRPr>
              </a:p>
            </p:txBody>
          </p:sp>
          <p:sp>
            <p:nvSpPr>
              <p:cNvPr id="17" name="Freeform 12"/>
              <p:cNvSpPr>
                <a:spLocks/>
              </p:cNvSpPr>
              <p:nvPr/>
            </p:nvSpPr>
            <p:spPr bwMode="auto">
              <a:xfrm>
                <a:off x="914" y="3239"/>
                <a:ext cx="245" cy="797"/>
              </a:xfrm>
              <a:custGeom>
                <a:avLst/>
                <a:gdLst>
                  <a:gd name="T0" fmla="*/ 244 w 245"/>
                  <a:gd name="T1" fmla="*/ 224 h 797"/>
                  <a:gd name="T2" fmla="*/ 244 w 245"/>
                  <a:gd name="T3" fmla="*/ 765 h 797"/>
                  <a:gd name="T4" fmla="*/ 203 w 245"/>
                  <a:gd name="T5" fmla="*/ 796 h 797"/>
                  <a:gd name="T6" fmla="*/ 203 w 245"/>
                  <a:gd name="T7" fmla="*/ 233 h 797"/>
                  <a:gd name="T8" fmla="*/ 0 w 245"/>
                  <a:gd name="T9" fmla="*/ 8 h 797"/>
                  <a:gd name="T10" fmla="*/ 18 w 245"/>
                  <a:gd name="T11" fmla="*/ 0 h 797"/>
                  <a:gd name="T12" fmla="*/ 244 w 245"/>
                  <a:gd name="T13" fmla="*/ 224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 h="797">
                    <a:moveTo>
                      <a:pt x="244" y="224"/>
                    </a:moveTo>
                    <a:lnTo>
                      <a:pt x="244" y="765"/>
                    </a:lnTo>
                    <a:lnTo>
                      <a:pt x="203" y="796"/>
                    </a:lnTo>
                    <a:lnTo>
                      <a:pt x="203" y="233"/>
                    </a:lnTo>
                    <a:lnTo>
                      <a:pt x="0" y="8"/>
                    </a:lnTo>
                    <a:lnTo>
                      <a:pt x="18" y="0"/>
                    </a:lnTo>
                    <a:lnTo>
                      <a:pt x="244" y="224"/>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nvGrpSpPr>
              <p:cNvPr id="18" name="Group 13"/>
              <p:cNvGrpSpPr>
                <a:grpSpLocks/>
              </p:cNvGrpSpPr>
              <p:nvPr/>
            </p:nvGrpSpPr>
            <p:grpSpPr bwMode="auto">
              <a:xfrm>
                <a:off x="294" y="3089"/>
                <a:ext cx="665" cy="185"/>
                <a:chOff x="294" y="3089"/>
                <a:chExt cx="665" cy="185"/>
              </a:xfrm>
            </p:grpSpPr>
            <p:sp>
              <p:nvSpPr>
                <p:cNvPr id="24" name="Oval 14"/>
                <p:cNvSpPr>
                  <a:spLocks noChangeArrowheads="1"/>
                </p:cNvSpPr>
                <p:nvPr/>
              </p:nvSpPr>
              <p:spPr bwMode="auto">
                <a:xfrm>
                  <a:off x="294" y="3089"/>
                  <a:ext cx="665" cy="185"/>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25" name="Oval 15"/>
                <p:cNvSpPr>
                  <a:spLocks noChangeArrowheads="1"/>
                </p:cNvSpPr>
                <p:nvPr/>
              </p:nvSpPr>
              <p:spPr bwMode="auto">
                <a:xfrm>
                  <a:off x="299" y="3089"/>
                  <a:ext cx="650" cy="154"/>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26" name="Oval 16"/>
                <p:cNvSpPr>
                  <a:spLocks noChangeArrowheads="1"/>
                </p:cNvSpPr>
                <p:nvPr/>
              </p:nvSpPr>
              <p:spPr bwMode="auto">
                <a:xfrm>
                  <a:off x="355" y="3111"/>
                  <a:ext cx="554" cy="99"/>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a:defRPr/>
                  </a:pPr>
                  <a:endParaRPr lang="en-US">
                    <a:latin typeface="Times New Roman" pitchFamily="18" charset="0"/>
                    <a:ea typeface="+mn-ea"/>
                    <a:cs typeface="+mn-cs"/>
                  </a:endParaRPr>
                </a:p>
              </p:txBody>
            </p:sp>
          </p:grpSp>
          <p:sp>
            <p:nvSpPr>
              <p:cNvPr id="19" name="Freeform 17"/>
              <p:cNvSpPr>
                <a:spLocks/>
              </p:cNvSpPr>
              <p:nvPr/>
            </p:nvSpPr>
            <p:spPr bwMode="auto">
              <a:xfrm>
                <a:off x="123" y="3464"/>
                <a:ext cx="322" cy="76"/>
              </a:xfrm>
              <a:custGeom>
                <a:avLst/>
                <a:gdLst/>
                <a:ahLst/>
                <a:cxnLst>
                  <a:cxn ang="0">
                    <a:pos x="0" y="0"/>
                  </a:cxn>
                  <a:cxn ang="0">
                    <a:pos x="49" y="30"/>
                  </a:cxn>
                  <a:cxn ang="0">
                    <a:pos x="85" y="44"/>
                  </a:cxn>
                  <a:cxn ang="0">
                    <a:pos x="153" y="61"/>
                  </a:cxn>
                  <a:cxn ang="0">
                    <a:pos x="212" y="70"/>
                  </a:cxn>
                  <a:cxn ang="0">
                    <a:pos x="275" y="75"/>
                  </a:cxn>
                  <a:cxn ang="0">
                    <a:pos x="321" y="70"/>
                  </a:cxn>
                  <a:cxn ang="0">
                    <a:pos x="248" y="61"/>
                  </a:cxn>
                  <a:cxn ang="0">
                    <a:pos x="171" y="44"/>
                  </a:cxn>
                  <a:cxn ang="0">
                    <a:pos x="94" y="22"/>
                  </a:cxn>
                  <a:cxn ang="0">
                    <a:pos x="31" y="4"/>
                  </a:cxn>
                  <a:cxn ang="0">
                    <a:pos x="0" y="0"/>
                  </a:cxn>
                </a:cxnLst>
                <a:rect l="0" t="0" r="r" b="b"/>
                <a:pathLst>
                  <a:path w="322" h="76">
                    <a:moveTo>
                      <a:pt x="0" y="0"/>
                    </a:moveTo>
                    <a:lnTo>
                      <a:pt x="49" y="30"/>
                    </a:lnTo>
                    <a:lnTo>
                      <a:pt x="85" y="44"/>
                    </a:lnTo>
                    <a:lnTo>
                      <a:pt x="153" y="61"/>
                    </a:lnTo>
                    <a:lnTo>
                      <a:pt x="212" y="70"/>
                    </a:lnTo>
                    <a:lnTo>
                      <a:pt x="275" y="75"/>
                    </a:lnTo>
                    <a:lnTo>
                      <a:pt x="321" y="70"/>
                    </a:lnTo>
                    <a:lnTo>
                      <a:pt x="248" y="61"/>
                    </a:lnTo>
                    <a:lnTo>
                      <a:pt x="171" y="44"/>
                    </a:lnTo>
                    <a:lnTo>
                      <a:pt x="94" y="22"/>
                    </a:lnTo>
                    <a:lnTo>
                      <a:pt x="31" y="4"/>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cs typeface="+mn-cs"/>
                </a:endParaRPr>
              </a:p>
            </p:txBody>
          </p:sp>
          <p:sp>
            <p:nvSpPr>
              <p:cNvPr id="20" name="Freeform 18"/>
              <p:cNvSpPr>
                <a:spLocks/>
              </p:cNvSpPr>
              <p:nvPr/>
            </p:nvSpPr>
            <p:spPr bwMode="auto">
              <a:xfrm>
                <a:off x="715" y="3091"/>
                <a:ext cx="181" cy="49"/>
              </a:xfrm>
              <a:custGeom>
                <a:avLst/>
                <a:gdLst/>
                <a:ahLst/>
                <a:cxnLst>
                  <a:cxn ang="0">
                    <a:pos x="0" y="0"/>
                  </a:cxn>
                  <a:cxn ang="0">
                    <a:pos x="85" y="8"/>
                  </a:cxn>
                  <a:cxn ang="0">
                    <a:pos x="139" y="21"/>
                  </a:cxn>
                  <a:cxn ang="0">
                    <a:pos x="180" y="34"/>
                  </a:cxn>
                  <a:cxn ang="0">
                    <a:pos x="166" y="48"/>
                  </a:cxn>
                  <a:cxn ang="0">
                    <a:pos x="126" y="30"/>
                  </a:cxn>
                  <a:cxn ang="0">
                    <a:pos x="67" y="17"/>
                  </a:cxn>
                  <a:cxn ang="0">
                    <a:pos x="9" y="17"/>
                  </a:cxn>
                  <a:cxn ang="0">
                    <a:pos x="0" y="0"/>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cs typeface="+mn-cs"/>
                </a:endParaRPr>
              </a:p>
            </p:txBody>
          </p:sp>
          <p:sp>
            <p:nvSpPr>
              <p:cNvPr id="21" name="Freeform 19"/>
              <p:cNvSpPr>
                <a:spLocks/>
              </p:cNvSpPr>
              <p:nvPr/>
            </p:nvSpPr>
            <p:spPr bwMode="auto">
              <a:xfrm>
                <a:off x="842" y="3342"/>
                <a:ext cx="181" cy="49"/>
              </a:xfrm>
              <a:custGeom>
                <a:avLst/>
                <a:gdLst/>
                <a:ahLst/>
                <a:cxnLst>
                  <a:cxn ang="0">
                    <a:pos x="0" y="0"/>
                  </a:cxn>
                  <a:cxn ang="0">
                    <a:pos x="85" y="8"/>
                  </a:cxn>
                  <a:cxn ang="0">
                    <a:pos x="139" y="21"/>
                  </a:cxn>
                  <a:cxn ang="0">
                    <a:pos x="180" y="34"/>
                  </a:cxn>
                  <a:cxn ang="0">
                    <a:pos x="166" y="48"/>
                  </a:cxn>
                  <a:cxn ang="0">
                    <a:pos x="126" y="30"/>
                  </a:cxn>
                  <a:cxn ang="0">
                    <a:pos x="67" y="17"/>
                  </a:cxn>
                  <a:cxn ang="0">
                    <a:pos x="9" y="17"/>
                  </a:cxn>
                  <a:cxn ang="0">
                    <a:pos x="0" y="0"/>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cs typeface="+mn-cs"/>
                </a:endParaRPr>
              </a:p>
            </p:txBody>
          </p:sp>
          <p:sp>
            <p:nvSpPr>
              <p:cNvPr id="22" name="Freeform 20"/>
              <p:cNvSpPr>
                <a:spLocks/>
              </p:cNvSpPr>
              <p:nvPr/>
            </p:nvSpPr>
            <p:spPr bwMode="auto">
              <a:xfrm>
                <a:off x="322" y="3175"/>
                <a:ext cx="181" cy="49"/>
              </a:xfrm>
              <a:custGeom>
                <a:avLst/>
                <a:gdLst/>
                <a:ahLst/>
                <a:cxnLst>
                  <a:cxn ang="0">
                    <a:pos x="180" y="48"/>
                  </a:cxn>
                  <a:cxn ang="0">
                    <a:pos x="94" y="39"/>
                  </a:cxn>
                  <a:cxn ang="0">
                    <a:pos x="40" y="26"/>
                  </a:cxn>
                  <a:cxn ang="0">
                    <a:pos x="0" y="13"/>
                  </a:cxn>
                  <a:cxn ang="0">
                    <a:pos x="13" y="0"/>
                  </a:cxn>
                  <a:cxn ang="0">
                    <a:pos x="54" y="17"/>
                  </a:cxn>
                  <a:cxn ang="0">
                    <a:pos x="112" y="30"/>
                  </a:cxn>
                  <a:cxn ang="0">
                    <a:pos x="171" y="30"/>
                  </a:cxn>
                  <a:cxn ang="0">
                    <a:pos x="180" y="48"/>
                  </a:cxn>
                </a:cxnLst>
                <a:rect l="0" t="0" r="r" b="b"/>
                <a:pathLst>
                  <a:path w="181" h="49">
                    <a:moveTo>
                      <a:pt x="180" y="48"/>
                    </a:moveTo>
                    <a:lnTo>
                      <a:pt x="94" y="39"/>
                    </a:lnTo>
                    <a:lnTo>
                      <a:pt x="40" y="26"/>
                    </a:lnTo>
                    <a:lnTo>
                      <a:pt x="0" y="13"/>
                    </a:lnTo>
                    <a:lnTo>
                      <a:pt x="13" y="0"/>
                    </a:lnTo>
                    <a:lnTo>
                      <a:pt x="54" y="17"/>
                    </a:lnTo>
                    <a:lnTo>
                      <a:pt x="112" y="30"/>
                    </a:lnTo>
                    <a:lnTo>
                      <a:pt x="171" y="30"/>
                    </a:lnTo>
                    <a:lnTo>
                      <a:pt x="180" y="48"/>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cs typeface="+mn-cs"/>
                </a:endParaRPr>
              </a:p>
            </p:txBody>
          </p:sp>
          <p:sp>
            <p:nvSpPr>
              <p:cNvPr id="23" name="Freeform 21"/>
              <p:cNvSpPr>
                <a:spLocks/>
              </p:cNvSpPr>
              <p:nvPr/>
            </p:nvSpPr>
            <p:spPr bwMode="auto">
              <a:xfrm>
                <a:off x="516" y="3274"/>
                <a:ext cx="200" cy="230"/>
              </a:xfrm>
              <a:custGeom>
                <a:avLst/>
                <a:gdLst>
                  <a:gd name="T0" fmla="*/ 104 w 200"/>
                  <a:gd name="T1" fmla="*/ 4 h 230"/>
                  <a:gd name="T2" fmla="*/ 199 w 200"/>
                  <a:gd name="T3" fmla="*/ 0 h 230"/>
                  <a:gd name="T4" fmla="*/ 162 w 200"/>
                  <a:gd name="T5" fmla="*/ 79 h 230"/>
                  <a:gd name="T6" fmla="*/ 144 w 200"/>
                  <a:gd name="T7" fmla="*/ 127 h 230"/>
                  <a:gd name="T8" fmla="*/ 117 w 200"/>
                  <a:gd name="T9" fmla="*/ 171 h 230"/>
                  <a:gd name="T10" fmla="*/ 104 w 200"/>
                  <a:gd name="T11" fmla="*/ 229 h 230"/>
                  <a:gd name="T12" fmla="*/ 0 w 200"/>
                  <a:gd name="T13" fmla="*/ 229 h 230"/>
                  <a:gd name="T14" fmla="*/ 18 w 200"/>
                  <a:gd name="T15" fmla="*/ 176 h 230"/>
                  <a:gd name="T16" fmla="*/ 63 w 200"/>
                  <a:gd name="T17" fmla="*/ 123 h 230"/>
                  <a:gd name="T18" fmla="*/ 72 w 200"/>
                  <a:gd name="T19" fmla="*/ 79 h 230"/>
                  <a:gd name="T20" fmla="*/ 90 w 200"/>
                  <a:gd name="T21" fmla="*/ 35 h 230"/>
                  <a:gd name="T22" fmla="*/ 104 w 200"/>
                  <a:gd name="T23" fmla="*/ 4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 h="230">
                    <a:moveTo>
                      <a:pt x="104" y="4"/>
                    </a:moveTo>
                    <a:lnTo>
                      <a:pt x="199" y="0"/>
                    </a:lnTo>
                    <a:lnTo>
                      <a:pt x="162" y="79"/>
                    </a:lnTo>
                    <a:lnTo>
                      <a:pt x="144" y="127"/>
                    </a:lnTo>
                    <a:lnTo>
                      <a:pt x="117" y="171"/>
                    </a:lnTo>
                    <a:lnTo>
                      <a:pt x="104" y="229"/>
                    </a:lnTo>
                    <a:lnTo>
                      <a:pt x="0" y="229"/>
                    </a:lnTo>
                    <a:lnTo>
                      <a:pt x="18" y="176"/>
                    </a:lnTo>
                    <a:lnTo>
                      <a:pt x="63" y="123"/>
                    </a:lnTo>
                    <a:lnTo>
                      <a:pt x="72" y="79"/>
                    </a:lnTo>
                    <a:lnTo>
                      <a:pt x="90" y="35"/>
                    </a:lnTo>
                    <a:lnTo>
                      <a:pt x="104" y="4"/>
                    </a:lnTo>
                  </a:path>
                </a:pathLst>
              </a:custGeom>
              <a:gradFill rotWithShape="0">
                <a:gsLst>
                  <a:gs pos="0">
                    <a:srgbClr val="B36666"/>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grpSp>
          <p:nvGrpSpPr>
            <p:cNvPr id="7" name="Group 22"/>
            <p:cNvGrpSpPr>
              <a:grpSpLocks/>
            </p:cNvGrpSpPr>
            <p:nvPr/>
          </p:nvGrpSpPr>
          <p:grpSpPr bwMode="auto">
            <a:xfrm>
              <a:off x="630" y="104"/>
              <a:ext cx="1005" cy="3081"/>
              <a:chOff x="630" y="104"/>
              <a:chExt cx="1005" cy="3081"/>
            </a:xfrm>
          </p:grpSpPr>
          <p:sp>
            <p:nvSpPr>
              <p:cNvPr id="8" name="Freeform 23"/>
              <p:cNvSpPr>
                <a:spLocks/>
              </p:cNvSpPr>
              <p:nvPr/>
            </p:nvSpPr>
            <p:spPr bwMode="auto">
              <a:xfrm>
                <a:off x="873" y="104"/>
                <a:ext cx="762" cy="2316"/>
              </a:xfrm>
              <a:custGeom>
                <a:avLst/>
                <a:gdLst>
                  <a:gd name="T0" fmla="*/ 598 w 762"/>
                  <a:gd name="T1" fmla="*/ 140 h 2316"/>
                  <a:gd name="T2" fmla="*/ 523 w 762"/>
                  <a:gd name="T3" fmla="*/ 358 h 2316"/>
                  <a:gd name="T4" fmla="*/ 440 w 762"/>
                  <a:gd name="T5" fmla="*/ 644 h 2316"/>
                  <a:gd name="T6" fmla="*/ 354 w 762"/>
                  <a:gd name="T7" fmla="*/ 916 h 2316"/>
                  <a:gd name="T8" fmla="*/ 257 w 762"/>
                  <a:gd name="T9" fmla="*/ 1286 h 2316"/>
                  <a:gd name="T10" fmla="*/ 130 w 762"/>
                  <a:gd name="T11" fmla="*/ 1703 h 2316"/>
                  <a:gd name="T12" fmla="*/ 51 w 762"/>
                  <a:gd name="T13" fmla="*/ 2079 h 2316"/>
                  <a:gd name="T14" fmla="*/ 15 w 762"/>
                  <a:gd name="T15" fmla="*/ 2224 h 2316"/>
                  <a:gd name="T16" fmla="*/ 0 w 762"/>
                  <a:gd name="T17" fmla="*/ 2315 h 2316"/>
                  <a:gd name="T18" fmla="*/ 63 w 762"/>
                  <a:gd name="T19" fmla="*/ 2264 h 2316"/>
                  <a:gd name="T20" fmla="*/ 268 w 762"/>
                  <a:gd name="T21" fmla="*/ 2103 h 2316"/>
                  <a:gd name="T22" fmla="*/ 124 w 762"/>
                  <a:gd name="T23" fmla="*/ 2084 h 2316"/>
                  <a:gd name="T24" fmla="*/ 286 w 762"/>
                  <a:gd name="T25" fmla="*/ 2088 h 2316"/>
                  <a:gd name="T26" fmla="*/ 313 w 762"/>
                  <a:gd name="T27" fmla="*/ 2040 h 2316"/>
                  <a:gd name="T28" fmla="*/ 135 w 762"/>
                  <a:gd name="T29" fmla="*/ 2042 h 2316"/>
                  <a:gd name="T30" fmla="*/ 322 w 762"/>
                  <a:gd name="T31" fmla="*/ 2022 h 2316"/>
                  <a:gd name="T32" fmla="*/ 372 w 762"/>
                  <a:gd name="T33" fmla="*/ 1941 h 2316"/>
                  <a:gd name="T34" fmla="*/ 162 w 762"/>
                  <a:gd name="T35" fmla="*/ 1945 h 2316"/>
                  <a:gd name="T36" fmla="*/ 379 w 762"/>
                  <a:gd name="T37" fmla="*/ 1923 h 2316"/>
                  <a:gd name="T38" fmla="*/ 426 w 762"/>
                  <a:gd name="T39" fmla="*/ 1837 h 2316"/>
                  <a:gd name="T40" fmla="*/ 480 w 762"/>
                  <a:gd name="T41" fmla="*/ 1712 h 2316"/>
                  <a:gd name="T42" fmla="*/ 526 w 762"/>
                  <a:gd name="T43" fmla="*/ 1569 h 2316"/>
                  <a:gd name="T44" fmla="*/ 246 w 762"/>
                  <a:gd name="T45" fmla="*/ 1587 h 2316"/>
                  <a:gd name="T46" fmla="*/ 530 w 762"/>
                  <a:gd name="T47" fmla="*/ 1545 h 2316"/>
                  <a:gd name="T48" fmla="*/ 546 w 762"/>
                  <a:gd name="T49" fmla="*/ 1497 h 2316"/>
                  <a:gd name="T50" fmla="*/ 284 w 762"/>
                  <a:gd name="T51" fmla="*/ 1530 h 2316"/>
                  <a:gd name="T52" fmla="*/ 557 w 762"/>
                  <a:gd name="T53" fmla="*/ 1475 h 2316"/>
                  <a:gd name="T54" fmla="*/ 602 w 762"/>
                  <a:gd name="T55" fmla="*/ 1308 h 2316"/>
                  <a:gd name="T56" fmla="*/ 372 w 762"/>
                  <a:gd name="T57" fmla="*/ 1358 h 2316"/>
                  <a:gd name="T58" fmla="*/ 611 w 762"/>
                  <a:gd name="T59" fmla="*/ 1277 h 2316"/>
                  <a:gd name="T60" fmla="*/ 636 w 762"/>
                  <a:gd name="T61" fmla="*/ 1204 h 2316"/>
                  <a:gd name="T62" fmla="*/ 381 w 762"/>
                  <a:gd name="T63" fmla="*/ 1283 h 2316"/>
                  <a:gd name="T64" fmla="*/ 639 w 762"/>
                  <a:gd name="T65" fmla="*/ 1182 h 2316"/>
                  <a:gd name="T66" fmla="*/ 654 w 762"/>
                  <a:gd name="T67" fmla="*/ 1127 h 2316"/>
                  <a:gd name="T68" fmla="*/ 695 w 762"/>
                  <a:gd name="T69" fmla="*/ 958 h 2316"/>
                  <a:gd name="T70" fmla="*/ 503 w 762"/>
                  <a:gd name="T71" fmla="*/ 1042 h 2316"/>
                  <a:gd name="T72" fmla="*/ 700 w 762"/>
                  <a:gd name="T73" fmla="*/ 923 h 2316"/>
                  <a:gd name="T74" fmla="*/ 758 w 762"/>
                  <a:gd name="T75" fmla="*/ 679 h 2316"/>
                  <a:gd name="T76" fmla="*/ 541 w 762"/>
                  <a:gd name="T77" fmla="*/ 743 h 2316"/>
                  <a:gd name="T78" fmla="*/ 758 w 762"/>
                  <a:gd name="T79" fmla="*/ 655 h 2316"/>
                  <a:gd name="T80" fmla="*/ 758 w 762"/>
                  <a:gd name="T81" fmla="*/ 479 h 2316"/>
                  <a:gd name="T82" fmla="*/ 575 w 762"/>
                  <a:gd name="T83" fmla="*/ 560 h 2316"/>
                  <a:gd name="T84" fmla="*/ 761 w 762"/>
                  <a:gd name="T85" fmla="*/ 433 h 2316"/>
                  <a:gd name="T86" fmla="*/ 761 w 762"/>
                  <a:gd name="T87" fmla="*/ 261 h 2316"/>
                  <a:gd name="T88" fmla="*/ 727 w 762"/>
                  <a:gd name="T89" fmla="*/ 149 h 2316"/>
                  <a:gd name="T90" fmla="*/ 661 w 762"/>
                  <a:gd name="T91" fmla="*/ 0 h 2316"/>
                  <a:gd name="T92" fmla="*/ 598 w 762"/>
                  <a:gd name="T93" fmla="*/ 140 h 23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2" h="2316">
                    <a:moveTo>
                      <a:pt x="598" y="140"/>
                    </a:moveTo>
                    <a:lnTo>
                      <a:pt x="523" y="358"/>
                    </a:lnTo>
                    <a:lnTo>
                      <a:pt x="440" y="644"/>
                    </a:lnTo>
                    <a:lnTo>
                      <a:pt x="354" y="916"/>
                    </a:lnTo>
                    <a:lnTo>
                      <a:pt x="257" y="1286"/>
                    </a:lnTo>
                    <a:lnTo>
                      <a:pt x="130" y="1703"/>
                    </a:lnTo>
                    <a:lnTo>
                      <a:pt x="51" y="2079"/>
                    </a:lnTo>
                    <a:lnTo>
                      <a:pt x="15" y="2224"/>
                    </a:lnTo>
                    <a:lnTo>
                      <a:pt x="0" y="2315"/>
                    </a:lnTo>
                    <a:lnTo>
                      <a:pt x="63" y="2264"/>
                    </a:lnTo>
                    <a:lnTo>
                      <a:pt x="268" y="2103"/>
                    </a:lnTo>
                    <a:lnTo>
                      <a:pt x="124" y="2084"/>
                    </a:lnTo>
                    <a:lnTo>
                      <a:pt x="286" y="2088"/>
                    </a:lnTo>
                    <a:lnTo>
                      <a:pt x="313" y="2040"/>
                    </a:lnTo>
                    <a:lnTo>
                      <a:pt x="135" y="2042"/>
                    </a:lnTo>
                    <a:lnTo>
                      <a:pt x="322" y="2022"/>
                    </a:lnTo>
                    <a:lnTo>
                      <a:pt x="372" y="1941"/>
                    </a:lnTo>
                    <a:lnTo>
                      <a:pt x="162" y="1945"/>
                    </a:lnTo>
                    <a:lnTo>
                      <a:pt x="379" y="1923"/>
                    </a:lnTo>
                    <a:lnTo>
                      <a:pt x="426" y="1837"/>
                    </a:lnTo>
                    <a:lnTo>
                      <a:pt x="480" y="1712"/>
                    </a:lnTo>
                    <a:lnTo>
                      <a:pt x="526" y="1569"/>
                    </a:lnTo>
                    <a:lnTo>
                      <a:pt x="246" y="1587"/>
                    </a:lnTo>
                    <a:lnTo>
                      <a:pt x="530" y="1545"/>
                    </a:lnTo>
                    <a:lnTo>
                      <a:pt x="546" y="1497"/>
                    </a:lnTo>
                    <a:lnTo>
                      <a:pt x="284" y="1530"/>
                    </a:lnTo>
                    <a:lnTo>
                      <a:pt x="557" y="1475"/>
                    </a:lnTo>
                    <a:lnTo>
                      <a:pt x="602" y="1308"/>
                    </a:lnTo>
                    <a:lnTo>
                      <a:pt x="372" y="1358"/>
                    </a:lnTo>
                    <a:lnTo>
                      <a:pt x="611" y="1277"/>
                    </a:lnTo>
                    <a:lnTo>
                      <a:pt x="636" y="1204"/>
                    </a:lnTo>
                    <a:lnTo>
                      <a:pt x="381" y="1283"/>
                    </a:lnTo>
                    <a:lnTo>
                      <a:pt x="639" y="1182"/>
                    </a:lnTo>
                    <a:lnTo>
                      <a:pt x="654" y="1127"/>
                    </a:lnTo>
                    <a:lnTo>
                      <a:pt x="695" y="958"/>
                    </a:lnTo>
                    <a:lnTo>
                      <a:pt x="503" y="1042"/>
                    </a:lnTo>
                    <a:lnTo>
                      <a:pt x="700" y="923"/>
                    </a:lnTo>
                    <a:lnTo>
                      <a:pt x="758" y="679"/>
                    </a:lnTo>
                    <a:lnTo>
                      <a:pt x="541" y="743"/>
                    </a:lnTo>
                    <a:lnTo>
                      <a:pt x="758" y="655"/>
                    </a:lnTo>
                    <a:lnTo>
                      <a:pt x="758" y="479"/>
                    </a:lnTo>
                    <a:lnTo>
                      <a:pt x="575" y="560"/>
                    </a:lnTo>
                    <a:lnTo>
                      <a:pt x="761" y="433"/>
                    </a:lnTo>
                    <a:lnTo>
                      <a:pt x="761" y="261"/>
                    </a:lnTo>
                    <a:lnTo>
                      <a:pt x="727" y="149"/>
                    </a:lnTo>
                    <a:lnTo>
                      <a:pt x="661" y="0"/>
                    </a:lnTo>
                    <a:lnTo>
                      <a:pt x="598" y="140"/>
                    </a:lnTo>
                  </a:path>
                </a:pathLst>
              </a:custGeom>
              <a:gradFill rotWithShape="0">
                <a:gsLst>
                  <a:gs pos="0">
                    <a:srgbClr val="A64C4C"/>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9" name="Freeform 24"/>
              <p:cNvSpPr>
                <a:spLocks/>
              </p:cNvSpPr>
              <p:nvPr/>
            </p:nvSpPr>
            <p:spPr bwMode="auto">
              <a:xfrm>
                <a:off x="630" y="114"/>
                <a:ext cx="915" cy="3071"/>
              </a:xfrm>
              <a:custGeom>
                <a:avLst/>
                <a:gdLst>
                  <a:gd name="T0" fmla="*/ 0 w 915"/>
                  <a:gd name="T1" fmla="*/ 3070 h 3071"/>
                  <a:gd name="T2" fmla="*/ 372 w 915"/>
                  <a:gd name="T3" fmla="*/ 1696 h 3071"/>
                  <a:gd name="T4" fmla="*/ 432 w 915"/>
                  <a:gd name="T5" fmla="*/ 1458 h 3071"/>
                  <a:gd name="T6" fmla="*/ 484 w 915"/>
                  <a:gd name="T7" fmla="*/ 1276 h 3071"/>
                  <a:gd name="T8" fmla="*/ 570 w 915"/>
                  <a:gd name="T9" fmla="*/ 982 h 3071"/>
                  <a:gd name="T10" fmla="*/ 670 w 915"/>
                  <a:gd name="T11" fmla="*/ 658 h 3071"/>
                  <a:gd name="T12" fmla="*/ 782 w 915"/>
                  <a:gd name="T13" fmla="*/ 316 h 3071"/>
                  <a:gd name="T14" fmla="*/ 844 w 915"/>
                  <a:gd name="T15" fmla="*/ 144 h 3071"/>
                  <a:gd name="T16" fmla="*/ 888 w 915"/>
                  <a:gd name="T17" fmla="*/ 42 h 3071"/>
                  <a:gd name="T18" fmla="*/ 914 w 915"/>
                  <a:gd name="T19" fmla="*/ 0 h 3071"/>
                  <a:gd name="T20" fmla="*/ 866 w 915"/>
                  <a:gd name="T21" fmla="*/ 116 h 3071"/>
                  <a:gd name="T22" fmla="*/ 806 w 915"/>
                  <a:gd name="T23" fmla="*/ 296 h 3071"/>
                  <a:gd name="T24" fmla="*/ 520 w 915"/>
                  <a:gd name="T25" fmla="*/ 1230 h 3071"/>
                  <a:gd name="T26" fmla="*/ 442 w 915"/>
                  <a:gd name="T27" fmla="*/ 1518 h 3071"/>
                  <a:gd name="T28" fmla="*/ 378 w 915"/>
                  <a:gd name="T29" fmla="*/ 1774 h 3071"/>
                  <a:gd name="T30" fmla="*/ 314 w 915"/>
                  <a:gd name="T31" fmla="*/ 2028 h 3071"/>
                  <a:gd name="T32" fmla="*/ 266 w 915"/>
                  <a:gd name="T33" fmla="*/ 2238 h 3071"/>
                  <a:gd name="T34" fmla="*/ 258 w 915"/>
                  <a:gd name="T35" fmla="*/ 2294 h 3071"/>
                  <a:gd name="T36" fmla="*/ 186 w 915"/>
                  <a:gd name="T37" fmla="*/ 2558 h 3071"/>
                  <a:gd name="T38" fmla="*/ 50 w 915"/>
                  <a:gd name="T39" fmla="*/ 3070 h 3071"/>
                  <a:gd name="T40" fmla="*/ 0 w 915"/>
                  <a:gd name="T41" fmla="*/ 3070 h 30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5" h="3071">
                    <a:moveTo>
                      <a:pt x="0" y="3070"/>
                    </a:moveTo>
                    <a:lnTo>
                      <a:pt x="372" y="1696"/>
                    </a:lnTo>
                    <a:lnTo>
                      <a:pt x="432" y="1458"/>
                    </a:lnTo>
                    <a:lnTo>
                      <a:pt x="484" y="1276"/>
                    </a:lnTo>
                    <a:lnTo>
                      <a:pt x="570" y="982"/>
                    </a:lnTo>
                    <a:lnTo>
                      <a:pt x="670" y="658"/>
                    </a:lnTo>
                    <a:lnTo>
                      <a:pt x="782" y="316"/>
                    </a:lnTo>
                    <a:lnTo>
                      <a:pt x="844" y="144"/>
                    </a:lnTo>
                    <a:lnTo>
                      <a:pt x="888" y="42"/>
                    </a:lnTo>
                    <a:lnTo>
                      <a:pt x="914" y="0"/>
                    </a:lnTo>
                    <a:lnTo>
                      <a:pt x="866" y="116"/>
                    </a:lnTo>
                    <a:lnTo>
                      <a:pt x="806" y="296"/>
                    </a:lnTo>
                    <a:lnTo>
                      <a:pt x="520" y="1230"/>
                    </a:lnTo>
                    <a:lnTo>
                      <a:pt x="442" y="1518"/>
                    </a:lnTo>
                    <a:lnTo>
                      <a:pt x="378" y="1774"/>
                    </a:lnTo>
                    <a:lnTo>
                      <a:pt x="314" y="2028"/>
                    </a:lnTo>
                    <a:lnTo>
                      <a:pt x="266" y="2238"/>
                    </a:lnTo>
                    <a:lnTo>
                      <a:pt x="258" y="2294"/>
                    </a:lnTo>
                    <a:lnTo>
                      <a:pt x="186" y="2558"/>
                    </a:lnTo>
                    <a:lnTo>
                      <a:pt x="50" y="3070"/>
                    </a:lnTo>
                    <a:lnTo>
                      <a:pt x="0" y="3070"/>
                    </a:lnTo>
                  </a:path>
                </a:pathLst>
              </a:custGeom>
              <a:gradFill rotWithShape="0">
                <a:gsLst>
                  <a:gs pos="0">
                    <a:srgbClr val="FFFFFF"/>
                  </a:gs>
                  <a:gs pos="100000">
                    <a:schemeClr val="bg1"/>
                  </a:gs>
                </a:gsLst>
                <a:lin ang="27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grpSp>
      <p:sp>
        <p:nvSpPr>
          <p:cNvPr id="283676" name="Rectangle 28"/>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 typeface="Monotype Sorts" pitchFamily="2" charset="2"/>
              <a:buNone/>
              <a:defRPr/>
            </a:lvl1pPr>
          </a:lstStyle>
          <a:p>
            <a:r>
              <a:rPr lang="en-US"/>
              <a:t>Click to edit Master subtitle style</a:t>
            </a:r>
          </a:p>
        </p:txBody>
      </p:sp>
      <p:sp>
        <p:nvSpPr>
          <p:cNvPr id="283677" name="Rectangle 29"/>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n-US"/>
              <a:t>Click to edit Master title style</a:t>
            </a:r>
          </a:p>
        </p:txBody>
      </p:sp>
      <p:sp>
        <p:nvSpPr>
          <p:cNvPr id="27" name="Rectangle 25"/>
          <p:cNvSpPr>
            <a:spLocks noGrp="1" noChangeArrowheads="1"/>
          </p:cNvSpPr>
          <p:nvPr>
            <p:ph type="dt" sz="quarter" idx="10"/>
          </p:nvPr>
        </p:nvSpPr>
        <p:spPr>
          <a:xfrm>
            <a:off x="228600" y="6261100"/>
            <a:ext cx="2527300" cy="457200"/>
          </a:xfrm>
        </p:spPr>
        <p:txBody>
          <a:bodyPr/>
          <a:lstStyle>
            <a:lvl1pPr>
              <a:defRPr/>
            </a:lvl1pPr>
          </a:lstStyle>
          <a:p>
            <a:pPr>
              <a:defRPr/>
            </a:pPr>
            <a:endParaRPr lang="en-US"/>
          </a:p>
        </p:txBody>
      </p:sp>
      <p:sp>
        <p:nvSpPr>
          <p:cNvPr id="28" name="Rectangle 26"/>
          <p:cNvSpPr>
            <a:spLocks noGrp="1" noChangeArrowheads="1"/>
          </p:cNvSpPr>
          <p:nvPr>
            <p:ph type="ftr" sz="quarter" idx="11"/>
          </p:nvPr>
        </p:nvSpPr>
        <p:spPr>
          <a:xfrm>
            <a:off x="2925763" y="6272213"/>
            <a:ext cx="3457575" cy="457200"/>
          </a:xfrm>
        </p:spPr>
        <p:txBody>
          <a:bodyPr/>
          <a:lstStyle>
            <a:lvl1pPr>
              <a:defRPr/>
            </a:lvl1pPr>
          </a:lstStyle>
          <a:p>
            <a:pPr>
              <a:defRPr/>
            </a:pPr>
            <a:endParaRPr lang="en-US"/>
          </a:p>
        </p:txBody>
      </p:sp>
      <p:sp>
        <p:nvSpPr>
          <p:cNvPr id="29" name="Rectangle 27"/>
          <p:cNvSpPr>
            <a:spLocks noGrp="1" noChangeArrowheads="1"/>
          </p:cNvSpPr>
          <p:nvPr>
            <p:ph type="sldNum" sz="quarter" idx="12"/>
          </p:nvPr>
        </p:nvSpPr>
        <p:spPr>
          <a:xfrm>
            <a:off x="6553200" y="6248400"/>
            <a:ext cx="2443163" cy="457200"/>
          </a:xfrm>
        </p:spPr>
        <p:txBody>
          <a:bodyPr/>
          <a:lstStyle>
            <a:lvl1pPr>
              <a:defRPr/>
            </a:lvl1pPr>
          </a:lstStyle>
          <a:p>
            <a:pPr>
              <a:defRPr/>
            </a:pPr>
            <a:endParaRPr lang="en-US"/>
          </a:p>
        </p:txBody>
      </p:sp>
    </p:spTree>
    <p:extLst>
      <p:ext uri="{BB962C8B-B14F-4D97-AF65-F5344CB8AC3E}">
        <p14:creationId xmlns:p14="http://schemas.microsoft.com/office/powerpoint/2010/main" val="346270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endParaRPr lang="en-US"/>
          </a:p>
        </p:txBody>
      </p:sp>
      <p:sp>
        <p:nvSpPr>
          <p:cNvPr id="5" name="Rectangle 27"/>
          <p:cNvSpPr>
            <a:spLocks noGrp="1" noChangeArrowheads="1"/>
          </p:cNvSpPr>
          <p:nvPr>
            <p:ph type="ftr" sz="quarter" idx="11"/>
          </p:nvPr>
        </p:nvSpPr>
        <p:spPr>
          <a:ln/>
        </p:spPr>
        <p:txBody>
          <a:bodyPr/>
          <a:lstStyle>
            <a:lvl1pPr>
              <a:defRPr/>
            </a:lvl1pPr>
          </a:lstStyle>
          <a:p>
            <a:pPr>
              <a:defRPr/>
            </a:pPr>
            <a:endParaRPr lang="en-US"/>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52099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dt" sz="half" idx="10"/>
          </p:nvPr>
        </p:nvSpPr>
        <p:spPr>
          <a:ln/>
        </p:spPr>
        <p:txBody>
          <a:bodyPr/>
          <a:lstStyle>
            <a:lvl1pPr>
              <a:defRPr/>
            </a:lvl1pPr>
          </a:lstStyle>
          <a:p>
            <a:pPr>
              <a:defRPr/>
            </a:pPr>
            <a:endParaRPr lang="en-US"/>
          </a:p>
        </p:txBody>
      </p:sp>
      <p:sp>
        <p:nvSpPr>
          <p:cNvPr id="5" name="Rectangle 27"/>
          <p:cNvSpPr>
            <a:spLocks noGrp="1" noChangeArrowheads="1"/>
          </p:cNvSpPr>
          <p:nvPr>
            <p:ph type="ftr" sz="quarter" idx="11"/>
          </p:nvPr>
        </p:nvSpPr>
        <p:spPr>
          <a:ln/>
        </p:spPr>
        <p:txBody>
          <a:bodyPr/>
          <a:lstStyle>
            <a:lvl1pPr>
              <a:defRPr/>
            </a:lvl1pPr>
          </a:lstStyle>
          <a:p>
            <a:pPr>
              <a:defRPr/>
            </a:pPr>
            <a:endParaRPr lang="en-US"/>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84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1447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447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dt" sz="half" idx="10"/>
          </p:nvPr>
        </p:nvSpPr>
        <p:spPr>
          <a:ln/>
        </p:spPr>
        <p:txBody>
          <a:bodyPr/>
          <a:lstStyle>
            <a:lvl1pPr>
              <a:defRPr/>
            </a:lvl1pPr>
          </a:lstStyle>
          <a:p>
            <a:pPr>
              <a:defRPr/>
            </a:pPr>
            <a:endParaRPr lang="en-US"/>
          </a:p>
        </p:txBody>
      </p:sp>
      <p:sp>
        <p:nvSpPr>
          <p:cNvPr id="6" name="Rectangle 27"/>
          <p:cNvSpPr>
            <a:spLocks noGrp="1" noChangeArrowheads="1"/>
          </p:cNvSpPr>
          <p:nvPr>
            <p:ph type="ftr" sz="quarter" idx="11"/>
          </p:nvPr>
        </p:nvSpPr>
        <p:spPr>
          <a:ln/>
        </p:spPr>
        <p:txBody>
          <a:bodyPr/>
          <a:lstStyle>
            <a:lvl1pPr>
              <a:defRPr/>
            </a:lvl1pPr>
          </a:lstStyle>
          <a:p>
            <a:pPr>
              <a:defRPr/>
            </a:pPr>
            <a:endParaRPr lang="en-US"/>
          </a:p>
        </p:txBody>
      </p:sp>
      <p:sp>
        <p:nvSpPr>
          <p:cNvPr id="7" name="Rectangle 2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346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dt" sz="half" idx="10"/>
          </p:nvPr>
        </p:nvSpPr>
        <p:spPr>
          <a:ln/>
        </p:spPr>
        <p:txBody>
          <a:bodyPr/>
          <a:lstStyle>
            <a:lvl1pPr>
              <a:defRPr/>
            </a:lvl1pPr>
          </a:lstStyle>
          <a:p>
            <a:pPr>
              <a:defRPr/>
            </a:pPr>
            <a:endParaRPr lang="en-US"/>
          </a:p>
        </p:txBody>
      </p:sp>
      <p:sp>
        <p:nvSpPr>
          <p:cNvPr id="8" name="Rectangle 27"/>
          <p:cNvSpPr>
            <a:spLocks noGrp="1" noChangeArrowheads="1"/>
          </p:cNvSpPr>
          <p:nvPr>
            <p:ph type="ftr" sz="quarter" idx="11"/>
          </p:nvPr>
        </p:nvSpPr>
        <p:spPr>
          <a:ln/>
        </p:spPr>
        <p:txBody>
          <a:bodyPr/>
          <a:lstStyle>
            <a:lvl1pPr>
              <a:defRPr/>
            </a:lvl1pPr>
          </a:lstStyle>
          <a:p>
            <a:pPr>
              <a:defRPr/>
            </a:pPr>
            <a:endParaRPr lang="en-US"/>
          </a:p>
        </p:txBody>
      </p:sp>
      <p:sp>
        <p:nvSpPr>
          <p:cNvPr id="9" name="Rectangle 2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9475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dt" sz="half" idx="10"/>
          </p:nvPr>
        </p:nvSpPr>
        <p:spPr>
          <a:ln/>
        </p:spPr>
        <p:txBody>
          <a:bodyPr/>
          <a:lstStyle>
            <a:lvl1pPr>
              <a:defRPr/>
            </a:lvl1pPr>
          </a:lstStyle>
          <a:p>
            <a:pPr>
              <a:defRPr/>
            </a:pPr>
            <a:endParaRPr lang="en-US"/>
          </a:p>
        </p:txBody>
      </p:sp>
      <p:sp>
        <p:nvSpPr>
          <p:cNvPr id="4" name="Rectangle 27"/>
          <p:cNvSpPr>
            <a:spLocks noGrp="1" noChangeArrowheads="1"/>
          </p:cNvSpPr>
          <p:nvPr>
            <p:ph type="ftr" sz="quarter" idx="11"/>
          </p:nvPr>
        </p:nvSpPr>
        <p:spPr>
          <a:ln/>
        </p:spPr>
        <p:txBody>
          <a:bodyPr/>
          <a:lstStyle>
            <a:lvl1pPr>
              <a:defRPr/>
            </a:lvl1pPr>
          </a:lstStyle>
          <a:p>
            <a:pPr>
              <a:defRPr/>
            </a:pPr>
            <a:endParaRPr lang="en-US"/>
          </a:p>
        </p:txBody>
      </p:sp>
      <p:sp>
        <p:nvSpPr>
          <p:cNvPr id="5" name="Rectangle 2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502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ln/>
        </p:spPr>
        <p:txBody>
          <a:bodyPr/>
          <a:lstStyle>
            <a:lvl1pPr>
              <a:defRPr/>
            </a:lvl1pPr>
          </a:lstStyle>
          <a:p>
            <a:pPr>
              <a:defRPr/>
            </a:pPr>
            <a:endParaRPr lang="en-US"/>
          </a:p>
        </p:txBody>
      </p:sp>
      <p:sp>
        <p:nvSpPr>
          <p:cNvPr id="3" name="Rectangle 27"/>
          <p:cNvSpPr>
            <a:spLocks noGrp="1" noChangeArrowheads="1"/>
          </p:cNvSpPr>
          <p:nvPr>
            <p:ph type="ftr" sz="quarter" idx="11"/>
          </p:nvPr>
        </p:nvSpPr>
        <p:spPr>
          <a:ln/>
        </p:spPr>
        <p:txBody>
          <a:bodyPr/>
          <a:lstStyle>
            <a:lvl1pPr>
              <a:defRPr/>
            </a:lvl1pPr>
          </a:lstStyle>
          <a:p>
            <a:pPr>
              <a:defRPr/>
            </a:pPr>
            <a:endParaRPr lang="en-US"/>
          </a:p>
        </p:txBody>
      </p:sp>
      <p:sp>
        <p:nvSpPr>
          <p:cNvPr id="4" name="Rectangle 2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83286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endParaRPr lang="en-US"/>
          </a:p>
        </p:txBody>
      </p:sp>
      <p:sp>
        <p:nvSpPr>
          <p:cNvPr id="6" name="Rectangle 27"/>
          <p:cNvSpPr>
            <a:spLocks noGrp="1" noChangeArrowheads="1"/>
          </p:cNvSpPr>
          <p:nvPr>
            <p:ph type="ftr" sz="quarter" idx="11"/>
          </p:nvPr>
        </p:nvSpPr>
        <p:spPr>
          <a:ln/>
        </p:spPr>
        <p:txBody>
          <a:bodyPr/>
          <a:lstStyle>
            <a:lvl1pPr>
              <a:defRPr/>
            </a:lvl1pPr>
          </a:lstStyle>
          <a:p>
            <a:pPr>
              <a:defRPr/>
            </a:pPr>
            <a:endParaRPr lang="en-US"/>
          </a:p>
        </p:txBody>
      </p:sp>
      <p:sp>
        <p:nvSpPr>
          <p:cNvPr id="7" name="Rectangle 2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324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13D492-4E11-B240-8004-7F34601BCAA8}" type="slidenum">
              <a:rPr lang="en-US"/>
              <a:pPr>
                <a:defRPr/>
              </a:pPr>
              <a:t>‹#›</a:t>
            </a:fld>
            <a:endParaRPr lang="en-US"/>
          </a:p>
        </p:txBody>
      </p:sp>
    </p:spTree>
    <p:extLst>
      <p:ext uri="{BB962C8B-B14F-4D97-AF65-F5344CB8AC3E}">
        <p14:creationId xmlns:p14="http://schemas.microsoft.com/office/powerpoint/2010/main" val="3356268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endParaRPr lang="en-US"/>
          </a:p>
        </p:txBody>
      </p:sp>
      <p:sp>
        <p:nvSpPr>
          <p:cNvPr id="6" name="Rectangle 27"/>
          <p:cNvSpPr>
            <a:spLocks noGrp="1" noChangeArrowheads="1"/>
          </p:cNvSpPr>
          <p:nvPr>
            <p:ph type="ftr" sz="quarter" idx="11"/>
          </p:nvPr>
        </p:nvSpPr>
        <p:spPr>
          <a:ln/>
        </p:spPr>
        <p:txBody>
          <a:bodyPr/>
          <a:lstStyle>
            <a:lvl1pPr>
              <a:defRPr/>
            </a:lvl1pPr>
          </a:lstStyle>
          <a:p>
            <a:pPr>
              <a:defRPr/>
            </a:pPr>
            <a:endParaRPr lang="en-US"/>
          </a:p>
        </p:txBody>
      </p:sp>
      <p:sp>
        <p:nvSpPr>
          <p:cNvPr id="7" name="Rectangle 2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14454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endParaRPr lang="en-US"/>
          </a:p>
        </p:txBody>
      </p:sp>
      <p:sp>
        <p:nvSpPr>
          <p:cNvPr id="5" name="Rectangle 27"/>
          <p:cNvSpPr>
            <a:spLocks noGrp="1" noChangeArrowheads="1"/>
          </p:cNvSpPr>
          <p:nvPr>
            <p:ph type="ftr" sz="quarter" idx="11"/>
          </p:nvPr>
        </p:nvSpPr>
        <p:spPr>
          <a:ln/>
        </p:spPr>
        <p:txBody>
          <a:bodyPr/>
          <a:lstStyle>
            <a:lvl1pPr>
              <a:defRPr/>
            </a:lvl1pPr>
          </a:lstStyle>
          <a:p>
            <a:pPr>
              <a:defRPr/>
            </a:pPr>
            <a:endParaRPr lang="en-US"/>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915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122238"/>
            <a:ext cx="2200275" cy="6100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122238"/>
            <a:ext cx="6450012" cy="6100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endParaRPr lang="en-US"/>
          </a:p>
        </p:txBody>
      </p:sp>
      <p:sp>
        <p:nvSpPr>
          <p:cNvPr id="5" name="Rectangle 27"/>
          <p:cNvSpPr>
            <a:spLocks noGrp="1" noChangeArrowheads="1"/>
          </p:cNvSpPr>
          <p:nvPr>
            <p:ph type="ftr" sz="quarter" idx="11"/>
          </p:nvPr>
        </p:nvSpPr>
        <p:spPr>
          <a:ln/>
        </p:spPr>
        <p:txBody>
          <a:bodyPr/>
          <a:lstStyle>
            <a:lvl1pPr>
              <a:defRPr/>
            </a:lvl1pPr>
          </a:lstStyle>
          <a:p>
            <a:pPr>
              <a:defRPr/>
            </a:pPr>
            <a:endParaRPr lang="en-US"/>
          </a:p>
        </p:txBody>
      </p:sp>
      <p:sp>
        <p:nvSpPr>
          <p:cNvPr id="6" name="Rectangle 28"/>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8778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0585"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80586"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solidFill>
                  <a:srgbClr val="003300"/>
                </a:solidFill>
              </a:defRPr>
            </a:lvl1pPr>
          </a:lstStyle>
          <a:p>
            <a:pPr>
              <a:defRPr/>
            </a:pPr>
            <a:fld id="{E401EAB7-BA32-594E-B295-3CCC6AB80CB1}" type="slidenum">
              <a:rPr lang="en-US"/>
              <a:pPr>
                <a:defRPr/>
              </a:pPr>
              <a:t>‹#›</a:t>
            </a:fld>
            <a:endParaRPr lang="en-US"/>
          </a:p>
        </p:txBody>
      </p:sp>
    </p:spTree>
    <p:extLst>
      <p:ext uri="{BB962C8B-B14F-4D97-AF65-F5344CB8AC3E}">
        <p14:creationId xmlns:p14="http://schemas.microsoft.com/office/powerpoint/2010/main" val="861728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848103E-56C3-274C-8417-08BFC9440189}" type="slidenum">
              <a:rPr lang="en-US"/>
              <a:pPr>
                <a:defRPr/>
              </a:pPr>
              <a:t>‹#›</a:t>
            </a:fld>
            <a:endParaRPr lang="en-US"/>
          </a:p>
        </p:txBody>
      </p:sp>
    </p:spTree>
    <p:extLst>
      <p:ext uri="{BB962C8B-B14F-4D97-AF65-F5344CB8AC3E}">
        <p14:creationId xmlns:p14="http://schemas.microsoft.com/office/powerpoint/2010/main" val="361634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E11D749-55DF-E54B-8AC1-ADE355D393E2}" type="slidenum">
              <a:rPr lang="en-US"/>
              <a:pPr>
                <a:defRPr/>
              </a:pPr>
              <a:t>‹#›</a:t>
            </a:fld>
            <a:endParaRPr lang="en-US"/>
          </a:p>
        </p:txBody>
      </p:sp>
    </p:spTree>
    <p:extLst>
      <p:ext uri="{BB962C8B-B14F-4D97-AF65-F5344CB8AC3E}">
        <p14:creationId xmlns:p14="http://schemas.microsoft.com/office/powerpoint/2010/main" val="4178739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6DDE360-FC5F-174A-8976-76CCC8229E8B}" type="slidenum">
              <a:rPr lang="en-US"/>
              <a:pPr>
                <a:defRPr/>
              </a:pPr>
              <a:t>‹#›</a:t>
            </a:fld>
            <a:endParaRPr lang="en-US"/>
          </a:p>
        </p:txBody>
      </p:sp>
    </p:spTree>
    <p:extLst>
      <p:ext uri="{BB962C8B-B14F-4D97-AF65-F5344CB8AC3E}">
        <p14:creationId xmlns:p14="http://schemas.microsoft.com/office/powerpoint/2010/main" val="230351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21AECEC6-43D2-8F40-9C52-B32B19906694}" type="slidenum">
              <a:rPr lang="en-US"/>
              <a:pPr>
                <a:defRPr/>
              </a:pPr>
              <a:t>‹#›</a:t>
            </a:fld>
            <a:endParaRPr lang="en-US"/>
          </a:p>
        </p:txBody>
      </p:sp>
    </p:spTree>
    <p:extLst>
      <p:ext uri="{BB962C8B-B14F-4D97-AF65-F5344CB8AC3E}">
        <p14:creationId xmlns:p14="http://schemas.microsoft.com/office/powerpoint/2010/main" val="1530348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0D797EB9-84DD-6541-B131-26226ED4F74A}" type="slidenum">
              <a:rPr lang="en-US"/>
              <a:pPr>
                <a:defRPr/>
              </a:pPr>
              <a:t>‹#›</a:t>
            </a:fld>
            <a:endParaRPr lang="en-US"/>
          </a:p>
        </p:txBody>
      </p:sp>
    </p:spTree>
    <p:extLst>
      <p:ext uri="{BB962C8B-B14F-4D97-AF65-F5344CB8AC3E}">
        <p14:creationId xmlns:p14="http://schemas.microsoft.com/office/powerpoint/2010/main" val="3463638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678AE458-D760-5049-ADB5-06F2C176F938}" type="slidenum">
              <a:rPr lang="en-US"/>
              <a:pPr>
                <a:defRPr/>
              </a:pPr>
              <a:t>‹#›</a:t>
            </a:fld>
            <a:endParaRPr lang="en-US"/>
          </a:p>
        </p:txBody>
      </p:sp>
    </p:spTree>
    <p:extLst>
      <p:ext uri="{BB962C8B-B14F-4D97-AF65-F5344CB8AC3E}">
        <p14:creationId xmlns:p14="http://schemas.microsoft.com/office/powerpoint/2010/main" val="173981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1113C3-67A4-2643-8212-D4025F6FE121}" type="slidenum">
              <a:rPr lang="en-US"/>
              <a:pPr>
                <a:defRPr/>
              </a:pPr>
              <a:t>‹#›</a:t>
            </a:fld>
            <a:endParaRPr lang="en-US"/>
          </a:p>
        </p:txBody>
      </p:sp>
    </p:spTree>
    <p:extLst>
      <p:ext uri="{BB962C8B-B14F-4D97-AF65-F5344CB8AC3E}">
        <p14:creationId xmlns:p14="http://schemas.microsoft.com/office/powerpoint/2010/main" val="675169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4BCD390-3754-0049-9A01-C5C6EBDFD6B4}" type="slidenum">
              <a:rPr lang="en-US"/>
              <a:pPr>
                <a:defRPr/>
              </a:pPr>
              <a:t>‹#›</a:t>
            </a:fld>
            <a:endParaRPr lang="en-US"/>
          </a:p>
        </p:txBody>
      </p:sp>
    </p:spTree>
    <p:extLst>
      <p:ext uri="{BB962C8B-B14F-4D97-AF65-F5344CB8AC3E}">
        <p14:creationId xmlns:p14="http://schemas.microsoft.com/office/powerpoint/2010/main" val="1046944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D90A7B8-334F-9945-A5A8-5EEA9F11E3DB}" type="slidenum">
              <a:rPr lang="en-US"/>
              <a:pPr>
                <a:defRPr/>
              </a:pPr>
              <a:t>‹#›</a:t>
            </a:fld>
            <a:endParaRPr lang="en-US"/>
          </a:p>
        </p:txBody>
      </p:sp>
    </p:spTree>
    <p:extLst>
      <p:ext uri="{BB962C8B-B14F-4D97-AF65-F5344CB8AC3E}">
        <p14:creationId xmlns:p14="http://schemas.microsoft.com/office/powerpoint/2010/main" val="1131590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58C42D9A-2196-AA43-B218-2CCED802FE98}" type="slidenum">
              <a:rPr lang="en-US"/>
              <a:pPr>
                <a:defRPr/>
              </a:pPr>
              <a:t>‹#›</a:t>
            </a:fld>
            <a:endParaRPr lang="en-US"/>
          </a:p>
        </p:txBody>
      </p:sp>
    </p:spTree>
    <p:extLst>
      <p:ext uri="{BB962C8B-B14F-4D97-AF65-F5344CB8AC3E}">
        <p14:creationId xmlns:p14="http://schemas.microsoft.com/office/powerpoint/2010/main" val="963024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B2ED618-DCD4-924A-B60D-74C3DD8E66AB}" type="slidenum">
              <a:rPr lang="en-US"/>
              <a:pPr>
                <a:defRPr/>
              </a:pPr>
              <a:t>‹#›</a:t>
            </a:fld>
            <a:endParaRPr lang="en-US"/>
          </a:p>
        </p:txBody>
      </p:sp>
    </p:spTree>
    <p:extLst>
      <p:ext uri="{BB962C8B-B14F-4D97-AF65-F5344CB8AC3E}">
        <p14:creationId xmlns:p14="http://schemas.microsoft.com/office/powerpoint/2010/main" val="1547087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510"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277511"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p:txBody>
          <a:bodyPr/>
          <a:lstStyle>
            <a:lvl1pPr>
              <a:defRPr smtClean="0"/>
            </a:lvl1pPr>
          </a:lstStyle>
          <a:p>
            <a:pPr>
              <a:defRPr/>
            </a:pPr>
            <a:fld id="{34568748-8B32-4144-BC69-0AFF7E0638ED}" type="slidenum">
              <a:rPr lang="en-US"/>
              <a:pPr>
                <a:defRPr/>
              </a:pPr>
              <a:t>‹#›</a:t>
            </a:fld>
            <a:endParaRPr lang="en-US"/>
          </a:p>
        </p:txBody>
      </p:sp>
    </p:spTree>
    <p:extLst>
      <p:ext uri="{BB962C8B-B14F-4D97-AF65-F5344CB8AC3E}">
        <p14:creationId xmlns:p14="http://schemas.microsoft.com/office/powerpoint/2010/main" val="152010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DAE1E33-CA77-0C40-B248-4B8DB69A0863}" type="slidenum">
              <a:rPr lang="en-US"/>
              <a:pPr>
                <a:defRPr/>
              </a:pPr>
              <a:t>‹#›</a:t>
            </a:fld>
            <a:endParaRPr lang="en-US"/>
          </a:p>
        </p:txBody>
      </p:sp>
    </p:spTree>
    <p:extLst>
      <p:ext uri="{BB962C8B-B14F-4D97-AF65-F5344CB8AC3E}">
        <p14:creationId xmlns:p14="http://schemas.microsoft.com/office/powerpoint/2010/main" val="4237007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FDD6592-0DE4-0043-A24F-B22D8722DFA3}" type="slidenum">
              <a:rPr lang="en-US"/>
              <a:pPr>
                <a:defRPr/>
              </a:pPr>
              <a:t>‹#›</a:t>
            </a:fld>
            <a:endParaRPr lang="en-US"/>
          </a:p>
        </p:txBody>
      </p:sp>
    </p:spTree>
    <p:extLst>
      <p:ext uri="{BB962C8B-B14F-4D97-AF65-F5344CB8AC3E}">
        <p14:creationId xmlns:p14="http://schemas.microsoft.com/office/powerpoint/2010/main" val="4263045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FC2ED01-9E94-A040-AB3D-C60353CDF122}" type="slidenum">
              <a:rPr lang="en-US"/>
              <a:pPr>
                <a:defRPr/>
              </a:pPr>
              <a:t>‹#›</a:t>
            </a:fld>
            <a:endParaRPr lang="en-US"/>
          </a:p>
        </p:txBody>
      </p:sp>
    </p:spTree>
    <p:extLst>
      <p:ext uri="{BB962C8B-B14F-4D97-AF65-F5344CB8AC3E}">
        <p14:creationId xmlns:p14="http://schemas.microsoft.com/office/powerpoint/2010/main" val="3780533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217DE94B-D9F6-F34B-9AC2-B84E00C55DE8}" type="slidenum">
              <a:rPr lang="en-US"/>
              <a:pPr>
                <a:defRPr/>
              </a:pPr>
              <a:t>‹#›</a:t>
            </a:fld>
            <a:endParaRPr lang="en-US"/>
          </a:p>
        </p:txBody>
      </p:sp>
    </p:spTree>
    <p:extLst>
      <p:ext uri="{BB962C8B-B14F-4D97-AF65-F5344CB8AC3E}">
        <p14:creationId xmlns:p14="http://schemas.microsoft.com/office/powerpoint/2010/main" val="1003064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EFDD4D50-169C-1A4E-84AC-43E601F0A1F7}" type="slidenum">
              <a:rPr lang="en-US"/>
              <a:pPr>
                <a:defRPr/>
              </a:pPr>
              <a:t>‹#›</a:t>
            </a:fld>
            <a:endParaRPr lang="en-US"/>
          </a:p>
        </p:txBody>
      </p:sp>
    </p:spTree>
    <p:extLst>
      <p:ext uri="{BB962C8B-B14F-4D97-AF65-F5344CB8AC3E}">
        <p14:creationId xmlns:p14="http://schemas.microsoft.com/office/powerpoint/2010/main" val="421089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0BEB9B-F193-284D-87A8-4EFF7779FDC8}" type="slidenum">
              <a:rPr lang="en-US"/>
              <a:pPr>
                <a:defRPr/>
              </a:pPr>
              <a:t>‹#›</a:t>
            </a:fld>
            <a:endParaRPr lang="en-US"/>
          </a:p>
        </p:txBody>
      </p:sp>
    </p:spTree>
    <p:extLst>
      <p:ext uri="{BB962C8B-B14F-4D97-AF65-F5344CB8AC3E}">
        <p14:creationId xmlns:p14="http://schemas.microsoft.com/office/powerpoint/2010/main" val="1069397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FAC87DA7-51C5-E445-93AB-BF365CABCCE9}" type="slidenum">
              <a:rPr lang="en-US"/>
              <a:pPr>
                <a:defRPr/>
              </a:pPr>
              <a:t>‹#›</a:t>
            </a:fld>
            <a:endParaRPr lang="en-US"/>
          </a:p>
        </p:txBody>
      </p:sp>
    </p:spTree>
    <p:extLst>
      <p:ext uri="{BB962C8B-B14F-4D97-AF65-F5344CB8AC3E}">
        <p14:creationId xmlns:p14="http://schemas.microsoft.com/office/powerpoint/2010/main" val="3569862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D51FE08-6FE0-1542-A329-7CD0ECB6C190}" type="slidenum">
              <a:rPr lang="en-US"/>
              <a:pPr>
                <a:defRPr/>
              </a:pPr>
              <a:t>‹#›</a:t>
            </a:fld>
            <a:endParaRPr lang="en-US"/>
          </a:p>
        </p:txBody>
      </p:sp>
    </p:spTree>
    <p:extLst>
      <p:ext uri="{BB962C8B-B14F-4D97-AF65-F5344CB8AC3E}">
        <p14:creationId xmlns:p14="http://schemas.microsoft.com/office/powerpoint/2010/main" val="2038965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6EA219D-46D7-6640-8993-9B88D534833C}" type="slidenum">
              <a:rPr lang="en-US"/>
              <a:pPr>
                <a:defRPr/>
              </a:pPr>
              <a:t>‹#›</a:t>
            </a:fld>
            <a:endParaRPr lang="en-US"/>
          </a:p>
        </p:txBody>
      </p:sp>
    </p:spTree>
    <p:extLst>
      <p:ext uri="{BB962C8B-B14F-4D97-AF65-F5344CB8AC3E}">
        <p14:creationId xmlns:p14="http://schemas.microsoft.com/office/powerpoint/2010/main" val="1639641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8234058-455C-B540-88BD-93A8E827A738}" type="slidenum">
              <a:rPr lang="en-US"/>
              <a:pPr>
                <a:defRPr/>
              </a:pPr>
              <a:t>‹#›</a:t>
            </a:fld>
            <a:endParaRPr lang="en-US"/>
          </a:p>
        </p:txBody>
      </p:sp>
    </p:spTree>
    <p:extLst>
      <p:ext uri="{BB962C8B-B14F-4D97-AF65-F5344CB8AC3E}">
        <p14:creationId xmlns:p14="http://schemas.microsoft.com/office/powerpoint/2010/main" val="1380129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566060E-5D44-8444-AD8D-485C82A282B6}" type="slidenum">
              <a:rPr lang="en-US"/>
              <a:pPr>
                <a:defRPr/>
              </a:pPr>
              <a:t>‹#›</a:t>
            </a:fld>
            <a:endParaRPr lang="en-US"/>
          </a:p>
        </p:txBody>
      </p:sp>
    </p:spTree>
    <p:extLst>
      <p:ext uri="{BB962C8B-B14F-4D97-AF65-F5344CB8AC3E}">
        <p14:creationId xmlns:p14="http://schemas.microsoft.com/office/powerpoint/2010/main" val="838784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Arc 62"/>
              <p:cNvSpPr>
                <a:spLocks/>
              </p:cNvSpPr>
              <p:nvPr/>
            </p:nvSpPr>
            <p:spPr bwMode="ltGray">
              <a:xfrm rot="16200000" flipH="1">
                <a:off x="426" y="860"/>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Arc 66"/>
              <p:cNvSpPr>
                <a:spLocks/>
              </p:cNvSpPr>
              <p:nvPr/>
            </p:nvSpPr>
            <p:spPr bwMode="ltGray">
              <a:xfrm rot="5400000">
                <a:off x="5097" y="3347"/>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60163" name="Rectangle 67"/>
          <p:cNvSpPr>
            <a:spLocks noGrp="1" noChangeArrowheads="1"/>
          </p:cNvSpPr>
          <p:nvPr>
            <p:ph type="ctrTitle"/>
          </p:nvPr>
        </p:nvSpPr>
        <p:spPr>
          <a:xfrm>
            <a:off x="990600" y="1752600"/>
            <a:ext cx="7772400" cy="1143000"/>
          </a:xfrm>
        </p:spPr>
        <p:txBody>
          <a:bodyPr/>
          <a:lstStyle>
            <a:lvl1pPr>
              <a:defRPr/>
            </a:lvl1pPr>
          </a:lstStyle>
          <a:p>
            <a:r>
              <a:rPr lang="en-AU"/>
              <a:t>Click to edit Master title style</a:t>
            </a:r>
          </a:p>
        </p:txBody>
      </p:sp>
      <p:sp>
        <p:nvSpPr>
          <p:cNvPr id="260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AU"/>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AU"/>
          </a:p>
        </p:txBody>
      </p:sp>
      <p:sp>
        <p:nvSpPr>
          <p:cNvPr id="70" name="Rectangle 70"/>
          <p:cNvSpPr>
            <a:spLocks noGrp="1" noChangeArrowheads="1"/>
          </p:cNvSpPr>
          <p:nvPr>
            <p:ph type="ftr" sz="quarter" idx="11"/>
          </p:nvPr>
        </p:nvSpPr>
        <p:spPr/>
        <p:txBody>
          <a:bodyPr/>
          <a:lstStyle>
            <a:lvl1pPr>
              <a:defRPr/>
            </a:lvl1pPr>
          </a:lstStyle>
          <a:p>
            <a:pPr>
              <a:defRPr/>
            </a:pPr>
            <a:endParaRPr lang="en-AU"/>
          </a:p>
        </p:txBody>
      </p:sp>
      <p:sp>
        <p:nvSpPr>
          <p:cNvPr id="71" name="Rectangle 71"/>
          <p:cNvSpPr>
            <a:spLocks noGrp="1" noChangeArrowheads="1"/>
          </p:cNvSpPr>
          <p:nvPr>
            <p:ph type="sldNum" sz="quarter" idx="12"/>
          </p:nvPr>
        </p:nvSpPr>
        <p:spPr/>
        <p:txBody>
          <a:bodyPr/>
          <a:lstStyle>
            <a:lvl1pPr>
              <a:defRPr smtClean="0"/>
            </a:lvl1pPr>
          </a:lstStyle>
          <a:p>
            <a:pPr>
              <a:defRPr/>
            </a:pPr>
            <a:fld id="{CA6A3B20-4051-2E48-A46C-5391C8056132}" type="slidenum">
              <a:rPr lang="en-AU"/>
              <a:pPr>
                <a:defRPr/>
              </a:pPr>
              <a:t>‹#›</a:t>
            </a:fld>
            <a:endParaRPr lang="en-AU"/>
          </a:p>
        </p:txBody>
      </p:sp>
    </p:spTree>
    <p:extLst>
      <p:ext uri="{BB962C8B-B14F-4D97-AF65-F5344CB8AC3E}">
        <p14:creationId xmlns:p14="http://schemas.microsoft.com/office/powerpoint/2010/main" val="1812742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AU"/>
          </a:p>
        </p:txBody>
      </p:sp>
      <p:sp>
        <p:nvSpPr>
          <p:cNvPr id="5" name="Rectangle 66"/>
          <p:cNvSpPr>
            <a:spLocks noGrp="1" noChangeArrowheads="1"/>
          </p:cNvSpPr>
          <p:nvPr>
            <p:ph type="ftr" sz="quarter" idx="11"/>
          </p:nvPr>
        </p:nvSpPr>
        <p:spPr>
          <a:ln/>
        </p:spPr>
        <p:txBody>
          <a:bodyPr/>
          <a:lstStyle>
            <a:lvl1pPr>
              <a:defRPr/>
            </a:lvl1pPr>
          </a:lstStyle>
          <a:p>
            <a:pPr>
              <a:defRPr/>
            </a:pPr>
            <a:endParaRPr lang="en-AU"/>
          </a:p>
        </p:txBody>
      </p:sp>
      <p:sp>
        <p:nvSpPr>
          <p:cNvPr id="6" name="Rectangle 67"/>
          <p:cNvSpPr>
            <a:spLocks noGrp="1" noChangeArrowheads="1"/>
          </p:cNvSpPr>
          <p:nvPr>
            <p:ph type="sldNum" sz="quarter" idx="12"/>
          </p:nvPr>
        </p:nvSpPr>
        <p:spPr>
          <a:ln/>
        </p:spPr>
        <p:txBody>
          <a:bodyPr/>
          <a:lstStyle>
            <a:lvl1pPr>
              <a:defRPr/>
            </a:lvl1pPr>
          </a:lstStyle>
          <a:p>
            <a:pPr>
              <a:defRPr/>
            </a:pPr>
            <a:fld id="{AC132754-B624-6144-A4DD-58BDB75B3B6B}" type="slidenum">
              <a:rPr lang="en-AU"/>
              <a:pPr>
                <a:defRPr/>
              </a:pPr>
              <a:t>‹#›</a:t>
            </a:fld>
            <a:endParaRPr lang="en-AU"/>
          </a:p>
        </p:txBody>
      </p:sp>
    </p:spTree>
    <p:extLst>
      <p:ext uri="{BB962C8B-B14F-4D97-AF65-F5344CB8AC3E}">
        <p14:creationId xmlns:p14="http://schemas.microsoft.com/office/powerpoint/2010/main" val="23162571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AU"/>
          </a:p>
        </p:txBody>
      </p:sp>
      <p:sp>
        <p:nvSpPr>
          <p:cNvPr id="5" name="Rectangle 66"/>
          <p:cNvSpPr>
            <a:spLocks noGrp="1" noChangeArrowheads="1"/>
          </p:cNvSpPr>
          <p:nvPr>
            <p:ph type="ftr" sz="quarter" idx="11"/>
          </p:nvPr>
        </p:nvSpPr>
        <p:spPr>
          <a:ln/>
        </p:spPr>
        <p:txBody>
          <a:bodyPr/>
          <a:lstStyle>
            <a:lvl1pPr>
              <a:defRPr/>
            </a:lvl1pPr>
          </a:lstStyle>
          <a:p>
            <a:pPr>
              <a:defRPr/>
            </a:pPr>
            <a:endParaRPr lang="en-AU"/>
          </a:p>
        </p:txBody>
      </p:sp>
      <p:sp>
        <p:nvSpPr>
          <p:cNvPr id="6" name="Rectangle 67"/>
          <p:cNvSpPr>
            <a:spLocks noGrp="1" noChangeArrowheads="1"/>
          </p:cNvSpPr>
          <p:nvPr>
            <p:ph type="sldNum" sz="quarter" idx="12"/>
          </p:nvPr>
        </p:nvSpPr>
        <p:spPr>
          <a:ln/>
        </p:spPr>
        <p:txBody>
          <a:bodyPr/>
          <a:lstStyle>
            <a:lvl1pPr>
              <a:defRPr/>
            </a:lvl1pPr>
          </a:lstStyle>
          <a:p>
            <a:pPr>
              <a:defRPr/>
            </a:pPr>
            <a:fld id="{40A69F84-7C3B-7A47-AEDC-D21C00513ABD}" type="slidenum">
              <a:rPr lang="en-AU"/>
              <a:pPr>
                <a:defRPr/>
              </a:pPr>
              <a:t>‹#›</a:t>
            </a:fld>
            <a:endParaRPr lang="en-AU"/>
          </a:p>
        </p:txBody>
      </p:sp>
    </p:spTree>
    <p:extLst>
      <p:ext uri="{BB962C8B-B14F-4D97-AF65-F5344CB8AC3E}">
        <p14:creationId xmlns:p14="http://schemas.microsoft.com/office/powerpoint/2010/main" val="767213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pPr>
              <a:defRPr/>
            </a:pPr>
            <a:endParaRPr lang="en-AU"/>
          </a:p>
        </p:txBody>
      </p:sp>
      <p:sp>
        <p:nvSpPr>
          <p:cNvPr id="6" name="Rectangle 66"/>
          <p:cNvSpPr>
            <a:spLocks noGrp="1" noChangeArrowheads="1"/>
          </p:cNvSpPr>
          <p:nvPr>
            <p:ph type="ftr" sz="quarter" idx="11"/>
          </p:nvPr>
        </p:nvSpPr>
        <p:spPr>
          <a:ln/>
        </p:spPr>
        <p:txBody>
          <a:bodyPr/>
          <a:lstStyle>
            <a:lvl1pPr>
              <a:defRPr/>
            </a:lvl1pPr>
          </a:lstStyle>
          <a:p>
            <a:pPr>
              <a:defRPr/>
            </a:pPr>
            <a:endParaRPr lang="en-AU"/>
          </a:p>
        </p:txBody>
      </p:sp>
      <p:sp>
        <p:nvSpPr>
          <p:cNvPr id="7" name="Rectangle 67"/>
          <p:cNvSpPr>
            <a:spLocks noGrp="1" noChangeArrowheads="1"/>
          </p:cNvSpPr>
          <p:nvPr>
            <p:ph type="sldNum" sz="quarter" idx="12"/>
          </p:nvPr>
        </p:nvSpPr>
        <p:spPr>
          <a:ln/>
        </p:spPr>
        <p:txBody>
          <a:bodyPr/>
          <a:lstStyle>
            <a:lvl1pPr>
              <a:defRPr/>
            </a:lvl1pPr>
          </a:lstStyle>
          <a:p>
            <a:pPr>
              <a:defRPr/>
            </a:pPr>
            <a:fld id="{0312F447-FA2F-3243-B60A-A35F307BDBEC}" type="slidenum">
              <a:rPr lang="en-AU"/>
              <a:pPr>
                <a:defRPr/>
              </a:pPr>
              <a:t>‹#›</a:t>
            </a:fld>
            <a:endParaRPr lang="en-AU"/>
          </a:p>
        </p:txBody>
      </p:sp>
    </p:spTree>
    <p:extLst>
      <p:ext uri="{BB962C8B-B14F-4D97-AF65-F5344CB8AC3E}">
        <p14:creationId xmlns:p14="http://schemas.microsoft.com/office/powerpoint/2010/main" val="2351611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5"/>
          <p:cNvSpPr>
            <a:spLocks noGrp="1" noChangeArrowheads="1"/>
          </p:cNvSpPr>
          <p:nvPr>
            <p:ph type="dt" sz="half" idx="10"/>
          </p:nvPr>
        </p:nvSpPr>
        <p:spPr>
          <a:ln/>
        </p:spPr>
        <p:txBody>
          <a:bodyPr/>
          <a:lstStyle>
            <a:lvl1pPr>
              <a:defRPr/>
            </a:lvl1pPr>
          </a:lstStyle>
          <a:p>
            <a:pPr>
              <a:defRPr/>
            </a:pPr>
            <a:endParaRPr lang="en-AU"/>
          </a:p>
        </p:txBody>
      </p:sp>
      <p:sp>
        <p:nvSpPr>
          <p:cNvPr id="8" name="Rectangle 66"/>
          <p:cNvSpPr>
            <a:spLocks noGrp="1" noChangeArrowheads="1"/>
          </p:cNvSpPr>
          <p:nvPr>
            <p:ph type="ftr" sz="quarter" idx="11"/>
          </p:nvPr>
        </p:nvSpPr>
        <p:spPr>
          <a:ln/>
        </p:spPr>
        <p:txBody>
          <a:bodyPr/>
          <a:lstStyle>
            <a:lvl1pPr>
              <a:defRPr/>
            </a:lvl1pPr>
          </a:lstStyle>
          <a:p>
            <a:pPr>
              <a:defRPr/>
            </a:pPr>
            <a:endParaRPr lang="en-AU"/>
          </a:p>
        </p:txBody>
      </p:sp>
      <p:sp>
        <p:nvSpPr>
          <p:cNvPr id="9" name="Rectangle 67"/>
          <p:cNvSpPr>
            <a:spLocks noGrp="1" noChangeArrowheads="1"/>
          </p:cNvSpPr>
          <p:nvPr>
            <p:ph type="sldNum" sz="quarter" idx="12"/>
          </p:nvPr>
        </p:nvSpPr>
        <p:spPr>
          <a:ln/>
        </p:spPr>
        <p:txBody>
          <a:bodyPr/>
          <a:lstStyle>
            <a:lvl1pPr>
              <a:defRPr/>
            </a:lvl1pPr>
          </a:lstStyle>
          <a:p>
            <a:pPr>
              <a:defRPr/>
            </a:pPr>
            <a:fld id="{3E9CC004-6F72-F24B-967D-68EAFABE3FDA}" type="slidenum">
              <a:rPr lang="en-AU"/>
              <a:pPr>
                <a:defRPr/>
              </a:pPr>
              <a:t>‹#›</a:t>
            </a:fld>
            <a:endParaRPr lang="en-AU"/>
          </a:p>
        </p:txBody>
      </p:sp>
    </p:spTree>
    <p:extLst>
      <p:ext uri="{BB962C8B-B14F-4D97-AF65-F5344CB8AC3E}">
        <p14:creationId xmlns:p14="http://schemas.microsoft.com/office/powerpoint/2010/main" val="193474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F56A51-B8A7-DB41-85BE-338B751BC9BC}" type="slidenum">
              <a:rPr lang="en-US"/>
              <a:pPr>
                <a:defRPr/>
              </a:pPr>
              <a:t>‹#›</a:t>
            </a:fld>
            <a:endParaRPr lang="en-US"/>
          </a:p>
        </p:txBody>
      </p:sp>
    </p:spTree>
    <p:extLst>
      <p:ext uri="{BB962C8B-B14F-4D97-AF65-F5344CB8AC3E}">
        <p14:creationId xmlns:p14="http://schemas.microsoft.com/office/powerpoint/2010/main" val="10032088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ln/>
        </p:spPr>
        <p:txBody>
          <a:bodyPr/>
          <a:lstStyle>
            <a:lvl1pPr>
              <a:defRPr/>
            </a:lvl1pPr>
          </a:lstStyle>
          <a:p>
            <a:pPr>
              <a:defRPr/>
            </a:pPr>
            <a:endParaRPr lang="en-AU"/>
          </a:p>
        </p:txBody>
      </p:sp>
      <p:sp>
        <p:nvSpPr>
          <p:cNvPr id="4" name="Rectangle 66"/>
          <p:cNvSpPr>
            <a:spLocks noGrp="1" noChangeArrowheads="1"/>
          </p:cNvSpPr>
          <p:nvPr>
            <p:ph type="ftr" sz="quarter" idx="11"/>
          </p:nvPr>
        </p:nvSpPr>
        <p:spPr>
          <a:ln/>
        </p:spPr>
        <p:txBody>
          <a:bodyPr/>
          <a:lstStyle>
            <a:lvl1pPr>
              <a:defRPr/>
            </a:lvl1pPr>
          </a:lstStyle>
          <a:p>
            <a:pPr>
              <a:defRPr/>
            </a:pPr>
            <a:endParaRPr lang="en-AU"/>
          </a:p>
        </p:txBody>
      </p:sp>
      <p:sp>
        <p:nvSpPr>
          <p:cNvPr id="5" name="Rectangle 67"/>
          <p:cNvSpPr>
            <a:spLocks noGrp="1" noChangeArrowheads="1"/>
          </p:cNvSpPr>
          <p:nvPr>
            <p:ph type="sldNum" sz="quarter" idx="12"/>
          </p:nvPr>
        </p:nvSpPr>
        <p:spPr>
          <a:ln/>
        </p:spPr>
        <p:txBody>
          <a:bodyPr/>
          <a:lstStyle>
            <a:lvl1pPr>
              <a:defRPr/>
            </a:lvl1pPr>
          </a:lstStyle>
          <a:p>
            <a:pPr>
              <a:defRPr/>
            </a:pPr>
            <a:fld id="{99ADDCCE-8492-3645-9A7A-2F316F0F976D}" type="slidenum">
              <a:rPr lang="en-AU"/>
              <a:pPr>
                <a:defRPr/>
              </a:pPr>
              <a:t>‹#›</a:t>
            </a:fld>
            <a:endParaRPr lang="en-AU"/>
          </a:p>
        </p:txBody>
      </p:sp>
    </p:spTree>
    <p:extLst>
      <p:ext uri="{BB962C8B-B14F-4D97-AF65-F5344CB8AC3E}">
        <p14:creationId xmlns:p14="http://schemas.microsoft.com/office/powerpoint/2010/main" val="41992687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AU"/>
          </a:p>
        </p:txBody>
      </p:sp>
      <p:sp>
        <p:nvSpPr>
          <p:cNvPr id="3" name="Rectangle 66"/>
          <p:cNvSpPr>
            <a:spLocks noGrp="1" noChangeArrowheads="1"/>
          </p:cNvSpPr>
          <p:nvPr>
            <p:ph type="ftr" sz="quarter" idx="11"/>
          </p:nvPr>
        </p:nvSpPr>
        <p:spPr>
          <a:ln/>
        </p:spPr>
        <p:txBody>
          <a:bodyPr/>
          <a:lstStyle>
            <a:lvl1pPr>
              <a:defRPr/>
            </a:lvl1pPr>
          </a:lstStyle>
          <a:p>
            <a:pPr>
              <a:defRPr/>
            </a:pPr>
            <a:endParaRPr lang="en-AU"/>
          </a:p>
        </p:txBody>
      </p:sp>
      <p:sp>
        <p:nvSpPr>
          <p:cNvPr id="4" name="Rectangle 67"/>
          <p:cNvSpPr>
            <a:spLocks noGrp="1" noChangeArrowheads="1"/>
          </p:cNvSpPr>
          <p:nvPr>
            <p:ph type="sldNum" sz="quarter" idx="12"/>
          </p:nvPr>
        </p:nvSpPr>
        <p:spPr>
          <a:ln/>
        </p:spPr>
        <p:txBody>
          <a:bodyPr/>
          <a:lstStyle>
            <a:lvl1pPr>
              <a:defRPr/>
            </a:lvl1pPr>
          </a:lstStyle>
          <a:p>
            <a:pPr>
              <a:defRPr/>
            </a:pPr>
            <a:fld id="{D7435BBC-B8BB-304B-AD52-D769A4190CB6}" type="slidenum">
              <a:rPr lang="en-AU"/>
              <a:pPr>
                <a:defRPr/>
              </a:pPr>
              <a:t>‹#›</a:t>
            </a:fld>
            <a:endParaRPr lang="en-AU"/>
          </a:p>
        </p:txBody>
      </p:sp>
    </p:spTree>
    <p:extLst>
      <p:ext uri="{BB962C8B-B14F-4D97-AF65-F5344CB8AC3E}">
        <p14:creationId xmlns:p14="http://schemas.microsoft.com/office/powerpoint/2010/main" val="4126738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AU"/>
          </a:p>
        </p:txBody>
      </p:sp>
      <p:sp>
        <p:nvSpPr>
          <p:cNvPr id="6" name="Rectangle 66"/>
          <p:cNvSpPr>
            <a:spLocks noGrp="1" noChangeArrowheads="1"/>
          </p:cNvSpPr>
          <p:nvPr>
            <p:ph type="ftr" sz="quarter" idx="11"/>
          </p:nvPr>
        </p:nvSpPr>
        <p:spPr>
          <a:ln/>
        </p:spPr>
        <p:txBody>
          <a:bodyPr/>
          <a:lstStyle>
            <a:lvl1pPr>
              <a:defRPr/>
            </a:lvl1pPr>
          </a:lstStyle>
          <a:p>
            <a:pPr>
              <a:defRPr/>
            </a:pPr>
            <a:endParaRPr lang="en-AU"/>
          </a:p>
        </p:txBody>
      </p:sp>
      <p:sp>
        <p:nvSpPr>
          <p:cNvPr id="7" name="Rectangle 67"/>
          <p:cNvSpPr>
            <a:spLocks noGrp="1" noChangeArrowheads="1"/>
          </p:cNvSpPr>
          <p:nvPr>
            <p:ph type="sldNum" sz="quarter" idx="12"/>
          </p:nvPr>
        </p:nvSpPr>
        <p:spPr>
          <a:ln/>
        </p:spPr>
        <p:txBody>
          <a:bodyPr/>
          <a:lstStyle>
            <a:lvl1pPr>
              <a:defRPr/>
            </a:lvl1pPr>
          </a:lstStyle>
          <a:p>
            <a:pPr>
              <a:defRPr/>
            </a:pPr>
            <a:fld id="{6EF01E49-088B-8540-B9CD-CE4F905E5E9B}" type="slidenum">
              <a:rPr lang="en-AU"/>
              <a:pPr>
                <a:defRPr/>
              </a:pPr>
              <a:t>‹#›</a:t>
            </a:fld>
            <a:endParaRPr lang="en-AU"/>
          </a:p>
        </p:txBody>
      </p:sp>
    </p:spTree>
    <p:extLst>
      <p:ext uri="{BB962C8B-B14F-4D97-AF65-F5344CB8AC3E}">
        <p14:creationId xmlns:p14="http://schemas.microsoft.com/office/powerpoint/2010/main" val="2974522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AU"/>
          </a:p>
        </p:txBody>
      </p:sp>
      <p:sp>
        <p:nvSpPr>
          <p:cNvPr id="6" name="Rectangle 66"/>
          <p:cNvSpPr>
            <a:spLocks noGrp="1" noChangeArrowheads="1"/>
          </p:cNvSpPr>
          <p:nvPr>
            <p:ph type="ftr" sz="quarter" idx="11"/>
          </p:nvPr>
        </p:nvSpPr>
        <p:spPr>
          <a:ln/>
        </p:spPr>
        <p:txBody>
          <a:bodyPr/>
          <a:lstStyle>
            <a:lvl1pPr>
              <a:defRPr/>
            </a:lvl1pPr>
          </a:lstStyle>
          <a:p>
            <a:pPr>
              <a:defRPr/>
            </a:pPr>
            <a:endParaRPr lang="en-AU"/>
          </a:p>
        </p:txBody>
      </p:sp>
      <p:sp>
        <p:nvSpPr>
          <p:cNvPr id="7" name="Rectangle 67"/>
          <p:cNvSpPr>
            <a:spLocks noGrp="1" noChangeArrowheads="1"/>
          </p:cNvSpPr>
          <p:nvPr>
            <p:ph type="sldNum" sz="quarter" idx="12"/>
          </p:nvPr>
        </p:nvSpPr>
        <p:spPr>
          <a:ln/>
        </p:spPr>
        <p:txBody>
          <a:bodyPr/>
          <a:lstStyle>
            <a:lvl1pPr>
              <a:defRPr/>
            </a:lvl1pPr>
          </a:lstStyle>
          <a:p>
            <a:pPr>
              <a:defRPr/>
            </a:pPr>
            <a:fld id="{4CAFDEA9-C36C-3C42-BC66-5284CA662693}" type="slidenum">
              <a:rPr lang="en-AU"/>
              <a:pPr>
                <a:defRPr/>
              </a:pPr>
              <a:t>‹#›</a:t>
            </a:fld>
            <a:endParaRPr lang="en-AU"/>
          </a:p>
        </p:txBody>
      </p:sp>
    </p:spTree>
    <p:extLst>
      <p:ext uri="{BB962C8B-B14F-4D97-AF65-F5344CB8AC3E}">
        <p14:creationId xmlns:p14="http://schemas.microsoft.com/office/powerpoint/2010/main" val="19580690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AU"/>
          </a:p>
        </p:txBody>
      </p:sp>
      <p:sp>
        <p:nvSpPr>
          <p:cNvPr id="5" name="Rectangle 66"/>
          <p:cNvSpPr>
            <a:spLocks noGrp="1" noChangeArrowheads="1"/>
          </p:cNvSpPr>
          <p:nvPr>
            <p:ph type="ftr" sz="quarter" idx="11"/>
          </p:nvPr>
        </p:nvSpPr>
        <p:spPr>
          <a:ln/>
        </p:spPr>
        <p:txBody>
          <a:bodyPr/>
          <a:lstStyle>
            <a:lvl1pPr>
              <a:defRPr/>
            </a:lvl1pPr>
          </a:lstStyle>
          <a:p>
            <a:pPr>
              <a:defRPr/>
            </a:pPr>
            <a:endParaRPr lang="en-AU"/>
          </a:p>
        </p:txBody>
      </p:sp>
      <p:sp>
        <p:nvSpPr>
          <p:cNvPr id="6" name="Rectangle 67"/>
          <p:cNvSpPr>
            <a:spLocks noGrp="1" noChangeArrowheads="1"/>
          </p:cNvSpPr>
          <p:nvPr>
            <p:ph type="sldNum" sz="quarter" idx="12"/>
          </p:nvPr>
        </p:nvSpPr>
        <p:spPr>
          <a:ln/>
        </p:spPr>
        <p:txBody>
          <a:bodyPr/>
          <a:lstStyle>
            <a:lvl1pPr>
              <a:defRPr/>
            </a:lvl1pPr>
          </a:lstStyle>
          <a:p>
            <a:pPr>
              <a:defRPr/>
            </a:pPr>
            <a:fld id="{F3F0B7AA-8B7B-504D-BC63-25CEBBDB00D1}" type="slidenum">
              <a:rPr lang="en-AU"/>
              <a:pPr>
                <a:defRPr/>
              </a:pPr>
              <a:t>‹#›</a:t>
            </a:fld>
            <a:endParaRPr lang="en-AU"/>
          </a:p>
        </p:txBody>
      </p:sp>
    </p:spTree>
    <p:extLst>
      <p:ext uri="{BB962C8B-B14F-4D97-AF65-F5344CB8AC3E}">
        <p14:creationId xmlns:p14="http://schemas.microsoft.com/office/powerpoint/2010/main" val="704569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AU"/>
          </a:p>
        </p:txBody>
      </p:sp>
      <p:sp>
        <p:nvSpPr>
          <p:cNvPr id="5" name="Rectangle 66"/>
          <p:cNvSpPr>
            <a:spLocks noGrp="1" noChangeArrowheads="1"/>
          </p:cNvSpPr>
          <p:nvPr>
            <p:ph type="ftr" sz="quarter" idx="11"/>
          </p:nvPr>
        </p:nvSpPr>
        <p:spPr>
          <a:ln/>
        </p:spPr>
        <p:txBody>
          <a:bodyPr/>
          <a:lstStyle>
            <a:lvl1pPr>
              <a:defRPr/>
            </a:lvl1pPr>
          </a:lstStyle>
          <a:p>
            <a:pPr>
              <a:defRPr/>
            </a:pPr>
            <a:endParaRPr lang="en-AU"/>
          </a:p>
        </p:txBody>
      </p:sp>
      <p:sp>
        <p:nvSpPr>
          <p:cNvPr id="6" name="Rectangle 67"/>
          <p:cNvSpPr>
            <a:spLocks noGrp="1" noChangeArrowheads="1"/>
          </p:cNvSpPr>
          <p:nvPr>
            <p:ph type="sldNum" sz="quarter" idx="12"/>
          </p:nvPr>
        </p:nvSpPr>
        <p:spPr>
          <a:ln/>
        </p:spPr>
        <p:txBody>
          <a:bodyPr/>
          <a:lstStyle>
            <a:lvl1pPr>
              <a:defRPr/>
            </a:lvl1pPr>
          </a:lstStyle>
          <a:p>
            <a:pPr>
              <a:defRPr/>
            </a:pPr>
            <a:fld id="{D57480CF-0850-8844-8C99-B628BAC938AC}" type="slidenum">
              <a:rPr lang="en-AU"/>
              <a:pPr>
                <a:defRPr/>
              </a:pPr>
              <a:t>‹#›</a:t>
            </a:fld>
            <a:endParaRPr lang="en-AU"/>
          </a:p>
        </p:txBody>
      </p:sp>
    </p:spTree>
    <p:extLst>
      <p:ext uri="{BB962C8B-B14F-4D97-AF65-F5344CB8AC3E}">
        <p14:creationId xmlns:p14="http://schemas.microsoft.com/office/powerpoint/2010/main" val="318334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089C33-63D5-2B48-BCBF-C9044AF657D1}" type="slidenum">
              <a:rPr lang="en-US"/>
              <a:pPr>
                <a:defRPr/>
              </a:pPr>
              <a:t>‹#›</a:t>
            </a:fld>
            <a:endParaRPr lang="en-US"/>
          </a:p>
        </p:txBody>
      </p:sp>
    </p:spTree>
    <p:extLst>
      <p:ext uri="{BB962C8B-B14F-4D97-AF65-F5344CB8AC3E}">
        <p14:creationId xmlns:p14="http://schemas.microsoft.com/office/powerpoint/2010/main" val="64004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9EE7EF-D31A-E646-8A33-DE66B98ACBA0}" type="slidenum">
              <a:rPr lang="en-US"/>
              <a:pPr>
                <a:defRPr/>
              </a:pPr>
              <a:t>‹#›</a:t>
            </a:fld>
            <a:endParaRPr lang="en-US"/>
          </a:p>
        </p:txBody>
      </p:sp>
    </p:spTree>
    <p:extLst>
      <p:ext uri="{BB962C8B-B14F-4D97-AF65-F5344CB8AC3E}">
        <p14:creationId xmlns:p14="http://schemas.microsoft.com/office/powerpoint/2010/main" val="98477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6DD26A-842B-AF42-A407-47534A010770}" type="slidenum">
              <a:rPr lang="en-US"/>
              <a:pPr>
                <a:defRPr/>
              </a:pPr>
              <a:t>‹#›</a:t>
            </a:fld>
            <a:endParaRPr lang="en-US"/>
          </a:p>
        </p:txBody>
      </p:sp>
    </p:spTree>
    <p:extLst>
      <p:ext uri="{BB962C8B-B14F-4D97-AF65-F5344CB8AC3E}">
        <p14:creationId xmlns:p14="http://schemas.microsoft.com/office/powerpoint/2010/main" val="157917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92870-CEC0-1C46-82FD-E0699EF8C0E8}" type="slidenum">
              <a:rPr lang="en-US"/>
              <a:pPr>
                <a:defRPr/>
              </a:pPr>
              <a:t>‹#›</a:t>
            </a:fld>
            <a:endParaRPr lang="en-US"/>
          </a:p>
        </p:txBody>
      </p:sp>
    </p:spTree>
    <p:extLst>
      <p:ext uri="{BB962C8B-B14F-4D97-AF65-F5344CB8AC3E}">
        <p14:creationId xmlns:p14="http://schemas.microsoft.com/office/powerpoint/2010/main" val="27410875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5.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AF1A7060-22F0-1941-BAAB-DB5D82C98B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0000"/>
            </a:gs>
          </a:gsLst>
          <a:lin ang="18900000" scaled="1"/>
        </a:gradFill>
        <a:effectLst/>
      </p:bgPr>
    </p:bg>
    <p:spTree>
      <p:nvGrpSpPr>
        <p:cNvPr id="1" name=""/>
        <p:cNvGrpSpPr/>
        <p:nvPr/>
      </p:nvGrpSpPr>
      <p:grpSpPr>
        <a:xfrm>
          <a:off x="0" y="0"/>
          <a:ext cx="0" cy="0"/>
          <a:chOff x="0" y="0"/>
          <a:chExt cx="0" cy="0"/>
        </a:xfrm>
      </p:grpSpPr>
      <p:sp>
        <p:nvSpPr>
          <p:cNvPr id="13314" name="Freeform 2"/>
          <p:cNvSpPr>
            <a:spLocks/>
          </p:cNvSpPr>
          <p:nvPr/>
        </p:nvSpPr>
        <p:spPr bwMode="auto">
          <a:xfrm>
            <a:off x="901700" y="3378200"/>
            <a:ext cx="5359400" cy="2425700"/>
          </a:xfrm>
          <a:custGeom>
            <a:avLst/>
            <a:gdLst>
              <a:gd name="T0" fmla="*/ 0 w 3376"/>
              <a:gd name="T1" fmla="*/ 1525 h 1528"/>
              <a:gd name="T2" fmla="*/ 79 w 3376"/>
              <a:gd name="T3" fmla="*/ 1498 h 1528"/>
              <a:gd name="T4" fmla="*/ 753 w 3376"/>
              <a:gd name="T5" fmla="*/ 1223 h 1528"/>
              <a:gd name="T6" fmla="*/ 1048 w 3376"/>
              <a:gd name="T7" fmla="*/ 1054 h 1528"/>
              <a:gd name="T8" fmla="*/ 1122 w 3376"/>
              <a:gd name="T9" fmla="*/ 1007 h 1528"/>
              <a:gd name="T10" fmla="*/ 1164 w 3376"/>
              <a:gd name="T11" fmla="*/ 974 h 1528"/>
              <a:gd name="T12" fmla="*/ 1164 w 3376"/>
              <a:gd name="T13" fmla="*/ 918 h 1528"/>
              <a:gd name="T14" fmla="*/ 1637 w 3376"/>
              <a:gd name="T15" fmla="*/ 734 h 1528"/>
              <a:gd name="T16" fmla="*/ 1715 w 3376"/>
              <a:gd name="T17" fmla="*/ 731 h 1528"/>
              <a:gd name="T18" fmla="*/ 1787 w 3376"/>
              <a:gd name="T19" fmla="*/ 725 h 1528"/>
              <a:gd name="T20" fmla="*/ 1901 w 3376"/>
              <a:gd name="T21" fmla="*/ 707 h 1528"/>
              <a:gd name="T22" fmla="*/ 2015 w 3376"/>
              <a:gd name="T23" fmla="*/ 678 h 1528"/>
              <a:gd name="T24" fmla="*/ 2162 w 3376"/>
              <a:gd name="T25" fmla="*/ 620 h 1528"/>
              <a:gd name="T26" fmla="*/ 2069 w 3376"/>
              <a:gd name="T27" fmla="*/ 578 h 1528"/>
              <a:gd name="T28" fmla="*/ 2195 w 3376"/>
              <a:gd name="T29" fmla="*/ 605 h 1528"/>
              <a:gd name="T30" fmla="*/ 2276 w 3376"/>
              <a:gd name="T31" fmla="*/ 578 h 1528"/>
              <a:gd name="T32" fmla="*/ 2186 w 3376"/>
              <a:gd name="T33" fmla="*/ 533 h 1528"/>
              <a:gd name="T34" fmla="*/ 2309 w 3376"/>
              <a:gd name="T35" fmla="*/ 560 h 1528"/>
              <a:gd name="T36" fmla="*/ 2399 w 3376"/>
              <a:gd name="T37" fmla="*/ 521 h 1528"/>
              <a:gd name="T38" fmla="*/ 2315 w 3376"/>
              <a:gd name="T39" fmla="*/ 470 h 1528"/>
              <a:gd name="T40" fmla="*/ 2453 w 3376"/>
              <a:gd name="T41" fmla="*/ 494 h 1528"/>
              <a:gd name="T42" fmla="*/ 2619 w 3376"/>
              <a:gd name="T43" fmla="*/ 430 h 1528"/>
              <a:gd name="T44" fmla="*/ 2888 w 3376"/>
              <a:gd name="T45" fmla="*/ 302 h 1528"/>
              <a:gd name="T46" fmla="*/ 3099 w 3376"/>
              <a:gd name="T47" fmla="*/ 182 h 1528"/>
              <a:gd name="T48" fmla="*/ 3376 w 3376"/>
              <a:gd name="T49" fmla="*/ 0 h 1528"/>
              <a:gd name="T50" fmla="*/ 3016 w 3376"/>
              <a:gd name="T51" fmla="*/ 144 h 1528"/>
              <a:gd name="T52" fmla="*/ 2801 w 3376"/>
              <a:gd name="T53" fmla="*/ 230 h 1528"/>
              <a:gd name="T54" fmla="*/ 2619 w 3376"/>
              <a:gd name="T55" fmla="*/ 302 h 1528"/>
              <a:gd name="T56" fmla="*/ 2386 w 3376"/>
              <a:gd name="T57" fmla="*/ 398 h 1528"/>
              <a:gd name="T58" fmla="*/ 2146 w 3376"/>
              <a:gd name="T59" fmla="*/ 478 h 1528"/>
              <a:gd name="T60" fmla="*/ 1792 w 3376"/>
              <a:gd name="T61" fmla="*/ 624 h 1528"/>
              <a:gd name="T62" fmla="*/ 1601 w 3376"/>
              <a:gd name="T63" fmla="*/ 710 h 1528"/>
              <a:gd name="T64" fmla="*/ 1135 w 3376"/>
              <a:gd name="T65" fmla="*/ 886 h 1528"/>
              <a:gd name="T66" fmla="*/ 1098 w 3376"/>
              <a:gd name="T67" fmla="*/ 871 h 1528"/>
              <a:gd name="T68" fmla="*/ 993 w 3376"/>
              <a:gd name="T69" fmla="*/ 871 h 1528"/>
              <a:gd name="T70" fmla="*/ 450 w 3376"/>
              <a:gd name="T71" fmla="*/ 1039 h 1528"/>
              <a:gd name="T72" fmla="*/ 8 w 3376"/>
              <a:gd name="T73" fmla="*/ 1214 h 1528"/>
              <a:gd name="T74" fmla="*/ 27 w 3376"/>
              <a:gd name="T75" fmla="*/ 1240 h 1528"/>
              <a:gd name="T76" fmla="*/ 35 w 3376"/>
              <a:gd name="T77" fmla="*/ 1237 h 1528"/>
              <a:gd name="T78" fmla="*/ 10 w 3376"/>
              <a:gd name="T79" fmla="*/ 1528 h 1528"/>
              <a:gd name="T80" fmla="*/ 0 w 3376"/>
              <a:gd name="T81" fmla="*/ 1525 h 15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76" h="1528">
                <a:moveTo>
                  <a:pt x="0" y="1525"/>
                </a:moveTo>
                <a:lnTo>
                  <a:pt x="79" y="1498"/>
                </a:lnTo>
                <a:lnTo>
                  <a:pt x="753" y="1223"/>
                </a:lnTo>
                <a:lnTo>
                  <a:pt x="1048" y="1054"/>
                </a:lnTo>
                <a:lnTo>
                  <a:pt x="1122" y="1007"/>
                </a:lnTo>
                <a:lnTo>
                  <a:pt x="1164" y="974"/>
                </a:lnTo>
                <a:lnTo>
                  <a:pt x="1164" y="918"/>
                </a:lnTo>
                <a:lnTo>
                  <a:pt x="1637" y="734"/>
                </a:lnTo>
                <a:lnTo>
                  <a:pt x="1715" y="731"/>
                </a:lnTo>
                <a:lnTo>
                  <a:pt x="1787" y="725"/>
                </a:lnTo>
                <a:lnTo>
                  <a:pt x="1901" y="707"/>
                </a:lnTo>
                <a:lnTo>
                  <a:pt x="2015" y="678"/>
                </a:lnTo>
                <a:lnTo>
                  <a:pt x="2162" y="620"/>
                </a:lnTo>
                <a:lnTo>
                  <a:pt x="2069" y="578"/>
                </a:lnTo>
                <a:lnTo>
                  <a:pt x="2195" y="605"/>
                </a:lnTo>
                <a:lnTo>
                  <a:pt x="2276" y="578"/>
                </a:lnTo>
                <a:lnTo>
                  <a:pt x="2186" y="533"/>
                </a:lnTo>
                <a:lnTo>
                  <a:pt x="2309" y="560"/>
                </a:lnTo>
                <a:lnTo>
                  <a:pt x="2399" y="521"/>
                </a:lnTo>
                <a:lnTo>
                  <a:pt x="2315" y="470"/>
                </a:lnTo>
                <a:lnTo>
                  <a:pt x="2453" y="494"/>
                </a:lnTo>
                <a:lnTo>
                  <a:pt x="2619" y="430"/>
                </a:lnTo>
                <a:lnTo>
                  <a:pt x="2888" y="302"/>
                </a:lnTo>
                <a:lnTo>
                  <a:pt x="3099" y="182"/>
                </a:lnTo>
                <a:lnTo>
                  <a:pt x="3376" y="0"/>
                </a:lnTo>
                <a:lnTo>
                  <a:pt x="3016" y="144"/>
                </a:lnTo>
                <a:lnTo>
                  <a:pt x="2801" y="230"/>
                </a:lnTo>
                <a:lnTo>
                  <a:pt x="2619" y="302"/>
                </a:lnTo>
                <a:lnTo>
                  <a:pt x="2386" y="398"/>
                </a:lnTo>
                <a:lnTo>
                  <a:pt x="2146" y="478"/>
                </a:lnTo>
                <a:lnTo>
                  <a:pt x="1792" y="624"/>
                </a:lnTo>
                <a:lnTo>
                  <a:pt x="1601" y="710"/>
                </a:lnTo>
                <a:lnTo>
                  <a:pt x="1135" y="886"/>
                </a:lnTo>
                <a:lnTo>
                  <a:pt x="1098" y="871"/>
                </a:lnTo>
                <a:lnTo>
                  <a:pt x="993" y="871"/>
                </a:lnTo>
                <a:lnTo>
                  <a:pt x="450" y="1039"/>
                </a:lnTo>
                <a:lnTo>
                  <a:pt x="8" y="1214"/>
                </a:lnTo>
                <a:lnTo>
                  <a:pt x="27" y="1240"/>
                </a:lnTo>
                <a:lnTo>
                  <a:pt x="35" y="1237"/>
                </a:lnTo>
                <a:lnTo>
                  <a:pt x="10" y="1528"/>
                </a:lnTo>
                <a:lnTo>
                  <a:pt x="0" y="1525"/>
                </a:lnTo>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nvGrpSpPr>
          <p:cNvPr id="13315" name="Group 3"/>
          <p:cNvGrpSpPr>
            <a:grpSpLocks/>
          </p:cNvGrpSpPr>
          <p:nvPr/>
        </p:nvGrpSpPr>
        <p:grpSpPr bwMode="auto">
          <a:xfrm>
            <a:off x="296863" y="3022600"/>
            <a:ext cx="976312" cy="2828925"/>
            <a:chOff x="187" y="1904"/>
            <a:chExt cx="615" cy="1782"/>
          </a:xfrm>
        </p:grpSpPr>
        <p:grpSp>
          <p:nvGrpSpPr>
            <p:cNvPr id="13322" name="Group 4"/>
            <p:cNvGrpSpPr>
              <a:grpSpLocks/>
            </p:cNvGrpSpPr>
            <p:nvPr/>
          </p:nvGrpSpPr>
          <p:grpSpPr bwMode="auto">
            <a:xfrm>
              <a:off x="187" y="3207"/>
              <a:ext cx="438" cy="479"/>
              <a:chOff x="187" y="3207"/>
              <a:chExt cx="438" cy="479"/>
            </a:xfrm>
          </p:grpSpPr>
          <p:sp>
            <p:nvSpPr>
              <p:cNvPr id="13324" name="Oval 5"/>
              <p:cNvSpPr>
                <a:spLocks noChangeArrowheads="1"/>
              </p:cNvSpPr>
              <p:nvPr/>
            </p:nvSpPr>
            <p:spPr bwMode="auto">
              <a:xfrm>
                <a:off x="187" y="3544"/>
                <a:ext cx="435" cy="14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630" name="Oval 6"/>
              <p:cNvSpPr>
                <a:spLocks noChangeArrowheads="1"/>
              </p:cNvSpPr>
              <p:nvPr/>
            </p:nvSpPr>
            <p:spPr bwMode="auto">
              <a:xfrm>
                <a:off x="188" y="3534"/>
                <a:ext cx="437" cy="141"/>
              </a:xfrm>
              <a:prstGeom prst="ellipse">
                <a:avLst/>
              </a:prstGeom>
              <a:gradFill rotWithShape="0">
                <a:gsLst>
                  <a:gs pos="0">
                    <a:srgbClr val="000000"/>
                  </a:gs>
                  <a:gs pos="50000">
                    <a:schemeClr val="bg1"/>
                  </a:gs>
                  <a:gs pos="100000">
                    <a:srgbClr val="000000"/>
                  </a:gs>
                </a:gsLst>
                <a:lin ang="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13326" name="Oval 7"/>
              <p:cNvSpPr>
                <a:spLocks noChangeArrowheads="1"/>
              </p:cNvSpPr>
              <p:nvPr/>
            </p:nvSpPr>
            <p:spPr bwMode="auto">
              <a:xfrm>
                <a:off x="275" y="3207"/>
                <a:ext cx="267" cy="8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632" name="Oval 8"/>
              <p:cNvSpPr>
                <a:spLocks noChangeArrowheads="1"/>
              </p:cNvSpPr>
              <p:nvPr/>
            </p:nvSpPr>
            <p:spPr bwMode="auto">
              <a:xfrm>
                <a:off x="277" y="3207"/>
                <a:ext cx="261" cy="70"/>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282633" name="AutoShape 9"/>
              <p:cNvSpPr>
                <a:spLocks noChangeArrowheads="1"/>
              </p:cNvSpPr>
              <p:nvPr/>
            </p:nvSpPr>
            <p:spPr bwMode="auto">
              <a:xfrm flipV="1">
                <a:off x="187" y="3253"/>
                <a:ext cx="438" cy="11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282634" name="Rectangle 10"/>
              <p:cNvSpPr>
                <a:spLocks noChangeArrowheads="1"/>
              </p:cNvSpPr>
              <p:nvPr/>
            </p:nvSpPr>
            <p:spPr bwMode="auto">
              <a:xfrm>
                <a:off x="187" y="3383"/>
                <a:ext cx="436" cy="233"/>
              </a:xfrm>
              <a:prstGeom prst="rect">
                <a:avLst/>
              </a:prstGeom>
              <a:gradFill rotWithShape="0">
                <a:gsLst>
                  <a:gs pos="0">
                    <a:srgbClr val="000000"/>
                  </a:gs>
                  <a:gs pos="50000">
                    <a:schemeClr val="bg1"/>
                  </a:gs>
                  <a:gs pos="100000">
                    <a:srgbClr val="000000"/>
                  </a:gs>
                </a:gsLst>
                <a:lin ang="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13330" name="Oval 11"/>
              <p:cNvSpPr>
                <a:spLocks noChangeArrowheads="1"/>
              </p:cNvSpPr>
              <p:nvPr/>
            </p:nvSpPr>
            <p:spPr bwMode="auto">
              <a:xfrm>
                <a:off x="187" y="3329"/>
                <a:ext cx="436" cy="9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1" name="Freeform 12"/>
              <p:cNvSpPr>
                <a:spLocks/>
              </p:cNvSpPr>
              <p:nvPr/>
            </p:nvSpPr>
            <p:spPr bwMode="auto">
              <a:xfrm>
                <a:off x="216" y="3282"/>
                <a:ext cx="113" cy="393"/>
              </a:xfrm>
              <a:custGeom>
                <a:avLst/>
                <a:gdLst>
                  <a:gd name="T0" fmla="*/ 68 w 113"/>
                  <a:gd name="T1" fmla="*/ 0 h 393"/>
                  <a:gd name="T2" fmla="*/ 0 w 113"/>
                  <a:gd name="T3" fmla="*/ 110 h 393"/>
                  <a:gd name="T4" fmla="*/ 3 w 113"/>
                  <a:gd name="T5" fmla="*/ 361 h 393"/>
                  <a:gd name="T6" fmla="*/ 36 w 113"/>
                  <a:gd name="T7" fmla="*/ 379 h 393"/>
                  <a:gd name="T8" fmla="*/ 63 w 113"/>
                  <a:gd name="T9" fmla="*/ 385 h 393"/>
                  <a:gd name="T10" fmla="*/ 92 w 113"/>
                  <a:gd name="T11" fmla="*/ 392 h 393"/>
                  <a:gd name="T12" fmla="*/ 90 w 113"/>
                  <a:gd name="T13" fmla="*/ 136 h 393"/>
                  <a:gd name="T14" fmla="*/ 112 w 113"/>
                  <a:gd name="T15" fmla="*/ 10 h 393"/>
                  <a:gd name="T16" fmla="*/ 102 w 113"/>
                  <a:gd name="T17" fmla="*/ 10 h 393"/>
                  <a:gd name="T18" fmla="*/ 81 w 113"/>
                  <a:gd name="T19" fmla="*/ 6 h 393"/>
                  <a:gd name="T20" fmla="*/ 68 w 113"/>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393">
                    <a:moveTo>
                      <a:pt x="68" y="0"/>
                    </a:moveTo>
                    <a:lnTo>
                      <a:pt x="0" y="110"/>
                    </a:lnTo>
                    <a:lnTo>
                      <a:pt x="3" y="361"/>
                    </a:lnTo>
                    <a:lnTo>
                      <a:pt x="36" y="379"/>
                    </a:lnTo>
                    <a:lnTo>
                      <a:pt x="63" y="385"/>
                    </a:lnTo>
                    <a:lnTo>
                      <a:pt x="92" y="392"/>
                    </a:lnTo>
                    <a:lnTo>
                      <a:pt x="90" y="136"/>
                    </a:lnTo>
                    <a:lnTo>
                      <a:pt x="112" y="10"/>
                    </a:lnTo>
                    <a:lnTo>
                      <a:pt x="102" y="10"/>
                    </a:lnTo>
                    <a:lnTo>
                      <a:pt x="81" y="6"/>
                    </a:lnTo>
                    <a:lnTo>
                      <a:pt x="68" y="0"/>
                    </a:lnTo>
                  </a:path>
                </a:pathLst>
              </a:custGeom>
              <a:gradFill rotWithShape="0">
                <a:gsLst>
                  <a:gs pos="0">
                    <a:srgbClr val="590000"/>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82637" name="Oval 13"/>
              <p:cNvSpPr>
                <a:spLocks noChangeArrowheads="1"/>
              </p:cNvSpPr>
              <p:nvPr/>
            </p:nvSpPr>
            <p:spPr bwMode="auto">
              <a:xfrm>
                <a:off x="297" y="3221"/>
                <a:ext cx="222" cy="45"/>
              </a:xfrm>
              <a:prstGeom prst="ellipse">
                <a:avLst/>
              </a:prstGeom>
              <a:gradFill rotWithShape="0">
                <a:gsLst>
                  <a:gs pos="0">
                    <a:srgbClr val="590000"/>
                  </a:gs>
                  <a:gs pos="50000">
                    <a:schemeClr val="bg1"/>
                  </a:gs>
                  <a:gs pos="100000">
                    <a:srgbClr val="590000"/>
                  </a:gs>
                </a:gsLst>
                <a:lin ang="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13333" name="Oval 14"/>
              <p:cNvSpPr>
                <a:spLocks noChangeArrowheads="1"/>
              </p:cNvSpPr>
              <p:nvPr/>
            </p:nvSpPr>
            <p:spPr bwMode="auto">
              <a:xfrm>
                <a:off x="192" y="3332"/>
                <a:ext cx="418" cy="86"/>
              </a:xfrm>
              <a:prstGeom prst="ellipse">
                <a:avLst/>
              </a:pr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639" name="Freeform 15"/>
              <p:cNvSpPr>
                <a:spLocks/>
              </p:cNvSpPr>
              <p:nvPr/>
            </p:nvSpPr>
            <p:spPr bwMode="auto">
              <a:xfrm>
                <a:off x="232" y="3283"/>
                <a:ext cx="67" cy="369"/>
              </a:xfrm>
              <a:custGeom>
                <a:avLst/>
                <a:gdLst/>
                <a:ahLst/>
                <a:cxnLst>
                  <a:cxn ang="0">
                    <a:pos x="0" y="133"/>
                  </a:cxn>
                  <a:cxn ang="0">
                    <a:pos x="0" y="357"/>
                  </a:cxn>
                  <a:cxn ang="0">
                    <a:pos x="20" y="368"/>
                  </a:cxn>
                  <a:cxn ang="0">
                    <a:pos x="20" y="141"/>
                  </a:cxn>
                  <a:cxn ang="0">
                    <a:pos x="20" y="125"/>
                  </a:cxn>
                  <a:cxn ang="0">
                    <a:pos x="29" y="111"/>
                  </a:cxn>
                  <a:cxn ang="0">
                    <a:pos x="66" y="4"/>
                  </a:cxn>
                  <a:cxn ang="0">
                    <a:pos x="59" y="0"/>
                  </a:cxn>
                  <a:cxn ang="0">
                    <a:pos x="8" y="113"/>
                  </a:cxn>
                  <a:cxn ang="0">
                    <a:pos x="0" y="133"/>
                  </a:cxn>
                </a:cxnLst>
                <a:rect l="0" t="0" r="r" b="b"/>
                <a:pathLst>
                  <a:path w="67" h="369">
                    <a:moveTo>
                      <a:pt x="0" y="133"/>
                    </a:moveTo>
                    <a:lnTo>
                      <a:pt x="0" y="357"/>
                    </a:lnTo>
                    <a:lnTo>
                      <a:pt x="20" y="368"/>
                    </a:lnTo>
                    <a:lnTo>
                      <a:pt x="20" y="141"/>
                    </a:lnTo>
                    <a:lnTo>
                      <a:pt x="20" y="125"/>
                    </a:lnTo>
                    <a:lnTo>
                      <a:pt x="29" y="111"/>
                    </a:lnTo>
                    <a:lnTo>
                      <a:pt x="66" y="4"/>
                    </a:lnTo>
                    <a:lnTo>
                      <a:pt x="59" y="0"/>
                    </a:lnTo>
                    <a:lnTo>
                      <a:pt x="8" y="113"/>
                    </a:lnTo>
                    <a:lnTo>
                      <a:pt x="0" y="133"/>
                    </a:lnTo>
                  </a:path>
                </a:pathLst>
              </a:custGeom>
              <a:gradFill rotWithShape="0">
                <a:gsLst>
                  <a:gs pos="0">
                    <a:schemeClr val="bg1"/>
                  </a:gs>
                  <a:gs pos="50000">
                    <a:srgbClr val="FFFFFF"/>
                  </a:gs>
                  <a:gs pos="100000">
                    <a:schemeClr val="bg1"/>
                  </a:gs>
                </a:gsLst>
                <a:lin ang="5400000" scaled="1"/>
              </a:gradFill>
              <a:ln w="9525">
                <a:noFill/>
                <a:round/>
                <a:headEnd type="none" w="sm" len="sm"/>
                <a:tailEnd type="none" w="sm" len="sm"/>
              </a:ln>
              <a:effectLst/>
            </p:spPr>
            <p:txBody>
              <a:bodyPr/>
              <a:lstStyle/>
              <a:p>
                <a:pPr>
                  <a:defRPr/>
                </a:pPr>
                <a:endParaRPr lang="en-US">
                  <a:latin typeface="Times New Roman" pitchFamily="18" charset="0"/>
                  <a:ea typeface="+mn-ea"/>
                  <a:cs typeface="+mn-cs"/>
                </a:endParaRPr>
              </a:p>
            </p:txBody>
          </p:sp>
          <p:sp>
            <p:nvSpPr>
              <p:cNvPr id="13335" name="Freeform 16"/>
              <p:cNvSpPr>
                <a:spLocks/>
              </p:cNvSpPr>
              <p:nvPr/>
            </p:nvSpPr>
            <p:spPr bwMode="auto">
              <a:xfrm>
                <a:off x="521" y="3275"/>
                <a:ext cx="99" cy="363"/>
              </a:xfrm>
              <a:custGeom>
                <a:avLst/>
                <a:gdLst>
                  <a:gd name="T0" fmla="*/ 98 w 99"/>
                  <a:gd name="T1" fmla="*/ 102 h 363"/>
                  <a:gd name="T2" fmla="*/ 98 w 99"/>
                  <a:gd name="T3" fmla="*/ 348 h 363"/>
                  <a:gd name="T4" fmla="*/ 81 w 99"/>
                  <a:gd name="T5" fmla="*/ 362 h 363"/>
                  <a:gd name="T6" fmla="*/ 81 w 99"/>
                  <a:gd name="T7" fmla="*/ 106 h 363"/>
                  <a:gd name="T8" fmla="*/ 0 w 99"/>
                  <a:gd name="T9" fmla="*/ 4 h 363"/>
                  <a:gd name="T10" fmla="*/ 7 w 99"/>
                  <a:gd name="T11" fmla="*/ 0 h 363"/>
                  <a:gd name="T12" fmla="*/ 98 w 99"/>
                  <a:gd name="T13" fmla="*/ 102 h 3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363">
                    <a:moveTo>
                      <a:pt x="98" y="102"/>
                    </a:moveTo>
                    <a:lnTo>
                      <a:pt x="98" y="348"/>
                    </a:lnTo>
                    <a:lnTo>
                      <a:pt x="81" y="362"/>
                    </a:lnTo>
                    <a:lnTo>
                      <a:pt x="81" y="106"/>
                    </a:lnTo>
                    <a:lnTo>
                      <a:pt x="0" y="4"/>
                    </a:lnTo>
                    <a:lnTo>
                      <a:pt x="7" y="0"/>
                    </a:lnTo>
                    <a:lnTo>
                      <a:pt x="98" y="102"/>
                    </a:lnTo>
                  </a:path>
                </a:pathLst>
              </a:custGeom>
              <a:solidFill>
                <a:schemeClr val="bg1"/>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82641" name="Freeform 17"/>
              <p:cNvSpPr>
                <a:spLocks/>
              </p:cNvSpPr>
              <p:nvPr/>
            </p:nvSpPr>
            <p:spPr bwMode="auto">
              <a:xfrm>
                <a:off x="441" y="3215"/>
                <a:ext cx="74" cy="23"/>
              </a:xfrm>
              <a:custGeom>
                <a:avLst/>
                <a:gdLst/>
                <a:ahLst/>
                <a:cxnLst>
                  <a:cxn ang="0">
                    <a:pos x="0" y="0"/>
                  </a:cxn>
                  <a:cxn ang="0">
                    <a:pos x="34" y="4"/>
                  </a:cxn>
                  <a:cxn ang="0">
                    <a:pos x="56" y="10"/>
                  </a:cxn>
                  <a:cxn ang="0">
                    <a:pos x="73" y="16"/>
                  </a:cxn>
                  <a:cxn ang="0">
                    <a:pos x="67" y="22"/>
                  </a:cxn>
                  <a:cxn ang="0">
                    <a:pos x="51" y="14"/>
                  </a:cxn>
                  <a:cxn ang="0">
                    <a:pos x="27" y="8"/>
                  </a:cxn>
                  <a:cxn ang="0">
                    <a:pos x="3" y="8"/>
                  </a:cxn>
                  <a:cxn ang="0">
                    <a:pos x="0" y="0"/>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cs typeface="+mn-cs"/>
                </a:endParaRPr>
              </a:p>
            </p:txBody>
          </p:sp>
          <p:sp>
            <p:nvSpPr>
              <p:cNvPr id="282642" name="Freeform 18"/>
              <p:cNvSpPr>
                <a:spLocks/>
              </p:cNvSpPr>
              <p:nvPr/>
            </p:nvSpPr>
            <p:spPr bwMode="auto">
              <a:xfrm>
                <a:off x="492" y="3327"/>
                <a:ext cx="74" cy="23"/>
              </a:xfrm>
              <a:custGeom>
                <a:avLst/>
                <a:gdLst/>
                <a:ahLst/>
                <a:cxnLst>
                  <a:cxn ang="0">
                    <a:pos x="0" y="0"/>
                  </a:cxn>
                  <a:cxn ang="0">
                    <a:pos x="34" y="4"/>
                  </a:cxn>
                  <a:cxn ang="0">
                    <a:pos x="56" y="10"/>
                  </a:cxn>
                  <a:cxn ang="0">
                    <a:pos x="73" y="16"/>
                  </a:cxn>
                  <a:cxn ang="0">
                    <a:pos x="67" y="22"/>
                  </a:cxn>
                  <a:cxn ang="0">
                    <a:pos x="51" y="14"/>
                  </a:cxn>
                  <a:cxn ang="0">
                    <a:pos x="27" y="8"/>
                  </a:cxn>
                  <a:cxn ang="0">
                    <a:pos x="3" y="8"/>
                  </a:cxn>
                  <a:cxn ang="0">
                    <a:pos x="0" y="0"/>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cs typeface="+mn-cs"/>
                </a:endParaRPr>
              </a:p>
            </p:txBody>
          </p:sp>
          <p:sp>
            <p:nvSpPr>
              <p:cNvPr id="282643" name="Freeform 19"/>
              <p:cNvSpPr>
                <a:spLocks/>
              </p:cNvSpPr>
              <p:nvPr/>
            </p:nvSpPr>
            <p:spPr bwMode="auto">
              <a:xfrm>
                <a:off x="286" y="3250"/>
                <a:ext cx="73" cy="23"/>
              </a:xfrm>
              <a:custGeom>
                <a:avLst/>
                <a:gdLst/>
                <a:ahLst/>
                <a:cxnLst>
                  <a:cxn ang="0">
                    <a:pos x="72" y="22"/>
                  </a:cxn>
                  <a:cxn ang="0">
                    <a:pos x="37" y="18"/>
                  </a:cxn>
                  <a:cxn ang="0">
                    <a:pos x="16" y="12"/>
                  </a:cxn>
                  <a:cxn ang="0">
                    <a:pos x="0" y="6"/>
                  </a:cxn>
                  <a:cxn ang="0">
                    <a:pos x="5" y="0"/>
                  </a:cxn>
                  <a:cxn ang="0">
                    <a:pos x="21" y="8"/>
                  </a:cxn>
                  <a:cxn ang="0">
                    <a:pos x="45" y="14"/>
                  </a:cxn>
                  <a:cxn ang="0">
                    <a:pos x="68" y="14"/>
                  </a:cxn>
                  <a:cxn ang="0">
                    <a:pos x="72" y="22"/>
                  </a:cxn>
                </a:cxnLst>
                <a:rect l="0" t="0" r="r" b="b"/>
                <a:pathLst>
                  <a:path w="73" h="23">
                    <a:moveTo>
                      <a:pt x="72" y="22"/>
                    </a:moveTo>
                    <a:lnTo>
                      <a:pt x="37" y="18"/>
                    </a:lnTo>
                    <a:lnTo>
                      <a:pt x="16" y="12"/>
                    </a:lnTo>
                    <a:lnTo>
                      <a:pt x="0" y="6"/>
                    </a:lnTo>
                    <a:lnTo>
                      <a:pt x="5" y="0"/>
                    </a:lnTo>
                    <a:lnTo>
                      <a:pt x="21" y="8"/>
                    </a:lnTo>
                    <a:lnTo>
                      <a:pt x="45" y="14"/>
                    </a:lnTo>
                    <a:lnTo>
                      <a:pt x="68" y="14"/>
                    </a:lnTo>
                    <a:lnTo>
                      <a:pt x="72" y="22"/>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a:defRPr/>
                </a:pPr>
                <a:endParaRPr lang="en-US">
                  <a:latin typeface="Times New Roman" pitchFamily="18" charset="0"/>
                  <a:ea typeface="+mn-ea"/>
                  <a:cs typeface="+mn-cs"/>
                </a:endParaRPr>
              </a:p>
            </p:txBody>
          </p:sp>
          <p:sp>
            <p:nvSpPr>
              <p:cNvPr id="13339" name="Freeform 20"/>
              <p:cNvSpPr>
                <a:spLocks/>
              </p:cNvSpPr>
              <p:nvPr/>
            </p:nvSpPr>
            <p:spPr bwMode="auto">
              <a:xfrm>
                <a:off x="338" y="3284"/>
                <a:ext cx="81" cy="118"/>
              </a:xfrm>
              <a:custGeom>
                <a:avLst/>
                <a:gdLst>
                  <a:gd name="T0" fmla="*/ 40 w 81"/>
                  <a:gd name="T1" fmla="*/ 0 h 118"/>
                  <a:gd name="T2" fmla="*/ 80 w 81"/>
                  <a:gd name="T3" fmla="*/ 4 h 118"/>
                  <a:gd name="T4" fmla="*/ 65 w 81"/>
                  <a:gd name="T5" fmla="*/ 40 h 118"/>
                  <a:gd name="T6" fmla="*/ 58 w 81"/>
                  <a:gd name="T7" fmla="*/ 62 h 118"/>
                  <a:gd name="T8" fmla="*/ 47 w 81"/>
                  <a:gd name="T9" fmla="*/ 82 h 118"/>
                  <a:gd name="T10" fmla="*/ 40 w 81"/>
                  <a:gd name="T11" fmla="*/ 105 h 118"/>
                  <a:gd name="T12" fmla="*/ 37 w 81"/>
                  <a:gd name="T13" fmla="*/ 117 h 118"/>
                  <a:gd name="T14" fmla="*/ 16 w 81"/>
                  <a:gd name="T15" fmla="*/ 114 h 118"/>
                  <a:gd name="T16" fmla="*/ 0 w 81"/>
                  <a:gd name="T17" fmla="*/ 108 h 118"/>
                  <a:gd name="T18" fmla="*/ 7 w 81"/>
                  <a:gd name="T19" fmla="*/ 84 h 118"/>
                  <a:gd name="T20" fmla="*/ 25 w 81"/>
                  <a:gd name="T21" fmla="*/ 60 h 118"/>
                  <a:gd name="T22" fmla="*/ 29 w 81"/>
                  <a:gd name="T23" fmla="*/ 40 h 118"/>
                  <a:gd name="T24" fmla="*/ 36 w 81"/>
                  <a:gd name="T25" fmla="*/ 20 h 118"/>
                  <a:gd name="T26" fmla="*/ 40 w 81"/>
                  <a:gd name="T27" fmla="*/ 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 h="118">
                    <a:moveTo>
                      <a:pt x="40" y="0"/>
                    </a:moveTo>
                    <a:lnTo>
                      <a:pt x="80" y="4"/>
                    </a:lnTo>
                    <a:lnTo>
                      <a:pt x="65" y="40"/>
                    </a:lnTo>
                    <a:lnTo>
                      <a:pt x="58" y="62"/>
                    </a:lnTo>
                    <a:lnTo>
                      <a:pt x="47" y="82"/>
                    </a:lnTo>
                    <a:lnTo>
                      <a:pt x="40" y="105"/>
                    </a:lnTo>
                    <a:lnTo>
                      <a:pt x="37" y="117"/>
                    </a:lnTo>
                    <a:lnTo>
                      <a:pt x="16" y="114"/>
                    </a:lnTo>
                    <a:lnTo>
                      <a:pt x="0" y="108"/>
                    </a:lnTo>
                    <a:lnTo>
                      <a:pt x="7" y="84"/>
                    </a:lnTo>
                    <a:lnTo>
                      <a:pt x="25" y="60"/>
                    </a:lnTo>
                    <a:lnTo>
                      <a:pt x="29" y="40"/>
                    </a:lnTo>
                    <a:lnTo>
                      <a:pt x="36" y="20"/>
                    </a:lnTo>
                    <a:lnTo>
                      <a:pt x="40" y="0"/>
                    </a:lnTo>
                  </a:path>
                </a:pathLst>
              </a:custGeom>
              <a:gradFill rotWithShape="0">
                <a:gsLst>
                  <a:gs pos="0">
                    <a:srgbClr val="B36666"/>
                  </a:gs>
                  <a:gs pos="100000">
                    <a:schemeClr val="bg1"/>
                  </a:gs>
                </a:gsLst>
                <a:lin ang="27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3340" name="Freeform 21"/>
              <p:cNvSpPr>
                <a:spLocks/>
              </p:cNvSpPr>
              <p:nvPr/>
            </p:nvSpPr>
            <p:spPr bwMode="auto">
              <a:xfrm>
                <a:off x="282" y="3265"/>
                <a:ext cx="261" cy="35"/>
              </a:xfrm>
              <a:custGeom>
                <a:avLst/>
                <a:gdLst>
                  <a:gd name="T0" fmla="*/ 0 w 261"/>
                  <a:gd name="T1" fmla="*/ 0 h 35"/>
                  <a:gd name="T2" fmla="*/ 25 w 261"/>
                  <a:gd name="T3" fmla="*/ 10 h 35"/>
                  <a:gd name="T4" fmla="*/ 66 w 261"/>
                  <a:gd name="T5" fmla="*/ 18 h 35"/>
                  <a:gd name="T6" fmla="*/ 122 w 261"/>
                  <a:gd name="T7" fmla="*/ 19 h 35"/>
                  <a:gd name="T8" fmla="*/ 177 w 261"/>
                  <a:gd name="T9" fmla="*/ 19 h 35"/>
                  <a:gd name="T10" fmla="*/ 218 w 261"/>
                  <a:gd name="T11" fmla="*/ 12 h 35"/>
                  <a:gd name="T12" fmla="*/ 240 w 261"/>
                  <a:gd name="T13" fmla="*/ 6 h 35"/>
                  <a:gd name="T14" fmla="*/ 248 w 261"/>
                  <a:gd name="T15" fmla="*/ 0 h 35"/>
                  <a:gd name="T16" fmla="*/ 260 w 261"/>
                  <a:gd name="T17" fmla="*/ 15 h 35"/>
                  <a:gd name="T18" fmla="*/ 221 w 261"/>
                  <a:gd name="T19" fmla="*/ 28 h 35"/>
                  <a:gd name="T20" fmla="*/ 164 w 261"/>
                  <a:gd name="T21" fmla="*/ 34 h 35"/>
                  <a:gd name="T22" fmla="*/ 98 w 261"/>
                  <a:gd name="T23" fmla="*/ 33 h 35"/>
                  <a:gd name="T24" fmla="*/ 39 w 261"/>
                  <a:gd name="T25" fmla="*/ 24 h 35"/>
                  <a:gd name="T26" fmla="*/ 5 w 261"/>
                  <a:gd name="T27" fmla="*/ 9 h 35"/>
                  <a:gd name="T28" fmla="*/ 0 w 261"/>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1" h="35">
                    <a:moveTo>
                      <a:pt x="0" y="0"/>
                    </a:moveTo>
                    <a:lnTo>
                      <a:pt x="25" y="10"/>
                    </a:lnTo>
                    <a:lnTo>
                      <a:pt x="66" y="18"/>
                    </a:lnTo>
                    <a:lnTo>
                      <a:pt x="122" y="19"/>
                    </a:lnTo>
                    <a:lnTo>
                      <a:pt x="177" y="19"/>
                    </a:lnTo>
                    <a:lnTo>
                      <a:pt x="218" y="12"/>
                    </a:lnTo>
                    <a:lnTo>
                      <a:pt x="240" y="6"/>
                    </a:lnTo>
                    <a:lnTo>
                      <a:pt x="248" y="0"/>
                    </a:lnTo>
                    <a:lnTo>
                      <a:pt x="260" y="15"/>
                    </a:lnTo>
                    <a:lnTo>
                      <a:pt x="221" y="28"/>
                    </a:lnTo>
                    <a:lnTo>
                      <a:pt x="164" y="34"/>
                    </a:lnTo>
                    <a:lnTo>
                      <a:pt x="98" y="33"/>
                    </a:lnTo>
                    <a:lnTo>
                      <a:pt x="39" y="24"/>
                    </a:lnTo>
                    <a:lnTo>
                      <a:pt x="5" y="9"/>
                    </a:lnTo>
                    <a:lnTo>
                      <a:pt x="0" y="0"/>
                    </a:lnTo>
                  </a:path>
                </a:pathLst>
              </a:custGeom>
              <a:solidFill>
                <a:schemeClr val="bg2">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13323" name="Freeform 22"/>
            <p:cNvSpPr>
              <a:spLocks/>
            </p:cNvSpPr>
            <p:nvPr/>
          </p:nvSpPr>
          <p:spPr bwMode="auto">
            <a:xfrm>
              <a:off x="379" y="1904"/>
              <a:ext cx="423" cy="1366"/>
            </a:xfrm>
            <a:custGeom>
              <a:avLst/>
              <a:gdLst>
                <a:gd name="T0" fmla="*/ 356 w 423"/>
                <a:gd name="T1" fmla="*/ 64 h 1366"/>
                <a:gd name="T2" fmla="*/ 326 w 423"/>
                <a:gd name="T3" fmla="*/ 163 h 1366"/>
                <a:gd name="T4" fmla="*/ 292 w 423"/>
                <a:gd name="T5" fmla="*/ 293 h 1366"/>
                <a:gd name="T6" fmla="*/ 258 w 423"/>
                <a:gd name="T7" fmla="*/ 417 h 1366"/>
                <a:gd name="T8" fmla="*/ 219 w 423"/>
                <a:gd name="T9" fmla="*/ 585 h 1366"/>
                <a:gd name="T10" fmla="*/ 168 w 423"/>
                <a:gd name="T11" fmla="*/ 775 h 1366"/>
                <a:gd name="T12" fmla="*/ 126 w 423"/>
                <a:gd name="T13" fmla="*/ 952 h 1366"/>
                <a:gd name="T14" fmla="*/ 89 w 423"/>
                <a:gd name="T15" fmla="*/ 1085 h 1366"/>
                <a:gd name="T16" fmla="*/ 0 w 423"/>
                <a:gd name="T17" fmla="*/ 1362 h 1366"/>
                <a:gd name="T18" fmla="*/ 29 w 423"/>
                <a:gd name="T19" fmla="*/ 1365 h 1366"/>
                <a:gd name="T20" fmla="*/ 132 w 423"/>
                <a:gd name="T21" fmla="*/ 1061 h 1366"/>
                <a:gd name="T22" fmla="*/ 223 w 423"/>
                <a:gd name="T23" fmla="*/ 957 h 1366"/>
                <a:gd name="T24" fmla="*/ 271 w 423"/>
                <a:gd name="T25" fmla="*/ 866 h 1366"/>
                <a:gd name="T26" fmla="*/ 308 w 423"/>
                <a:gd name="T27" fmla="*/ 798 h 1366"/>
                <a:gd name="T28" fmla="*/ 214 w 423"/>
                <a:gd name="T29" fmla="*/ 790 h 1366"/>
                <a:gd name="T30" fmla="*/ 311 w 423"/>
                <a:gd name="T31" fmla="*/ 782 h 1366"/>
                <a:gd name="T32" fmla="*/ 325 w 423"/>
                <a:gd name="T33" fmla="*/ 751 h 1366"/>
                <a:gd name="T34" fmla="*/ 231 w 423"/>
                <a:gd name="T35" fmla="*/ 742 h 1366"/>
                <a:gd name="T36" fmla="*/ 329 w 423"/>
                <a:gd name="T37" fmla="*/ 738 h 1366"/>
                <a:gd name="T38" fmla="*/ 344 w 423"/>
                <a:gd name="T39" fmla="*/ 690 h 1366"/>
                <a:gd name="T40" fmla="*/ 240 w 423"/>
                <a:gd name="T41" fmla="*/ 690 h 1366"/>
                <a:gd name="T42" fmla="*/ 351 w 423"/>
                <a:gd name="T43" fmla="*/ 664 h 1366"/>
                <a:gd name="T44" fmla="*/ 387 w 423"/>
                <a:gd name="T45" fmla="*/ 486 h 1366"/>
                <a:gd name="T46" fmla="*/ 411 w 423"/>
                <a:gd name="T47" fmla="*/ 322 h 1366"/>
                <a:gd name="T48" fmla="*/ 422 w 423"/>
                <a:gd name="T49" fmla="*/ 197 h 1366"/>
                <a:gd name="T50" fmla="*/ 422 w 423"/>
                <a:gd name="T51" fmla="*/ 119 h 1366"/>
                <a:gd name="T52" fmla="*/ 408 w 423"/>
                <a:gd name="T53" fmla="*/ 68 h 1366"/>
                <a:gd name="T54" fmla="*/ 381 w 423"/>
                <a:gd name="T55" fmla="*/ 0 h 1366"/>
                <a:gd name="T56" fmla="*/ 356 w 423"/>
                <a:gd name="T57" fmla="*/ 64 h 13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3" h="1366">
                  <a:moveTo>
                    <a:pt x="356" y="64"/>
                  </a:moveTo>
                  <a:lnTo>
                    <a:pt x="326" y="163"/>
                  </a:lnTo>
                  <a:lnTo>
                    <a:pt x="292" y="293"/>
                  </a:lnTo>
                  <a:lnTo>
                    <a:pt x="258" y="417"/>
                  </a:lnTo>
                  <a:lnTo>
                    <a:pt x="219" y="585"/>
                  </a:lnTo>
                  <a:lnTo>
                    <a:pt x="168" y="775"/>
                  </a:lnTo>
                  <a:lnTo>
                    <a:pt x="126" y="952"/>
                  </a:lnTo>
                  <a:lnTo>
                    <a:pt x="89" y="1085"/>
                  </a:lnTo>
                  <a:lnTo>
                    <a:pt x="0" y="1362"/>
                  </a:lnTo>
                  <a:lnTo>
                    <a:pt x="29" y="1365"/>
                  </a:lnTo>
                  <a:lnTo>
                    <a:pt x="132" y="1061"/>
                  </a:lnTo>
                  <a:lnTo>
                    <a:pt x="223" y="957"/>
                  </a:lnTo>
                  <a:lnTo>
                    <a:pt x="271" y="866"/>
                  </a:lnTo>
                  <a:lnTo>
                    <a:pt x="308" y="798"/>
                  </a:lnTo>
                  <a:lnTo>
                    <a:pt x="214" y="790"/>
                  </a:lnTo>
                  <a:lnTo>
                    <a:pt x="311" y="782"/>
                  </a:lnTo>
                  <a:lnTo>
                    <a:pt x="325" y="751"/>
                  </a:lnTo>
                  <a:lnTo>
                    <a:pt x="231" y="742"/>
                  </a:lnTo>
                  <a:lnTo>
                    <a:pt x="329" y="738"/>
                  </a:lnTo>
                  <a:lnTo>
                    <a:pt x="344" y="690"/>
                  </a:lnTo>
                  <a:lnTo>
                    <a:pt x="240" y="690"/>
                  </a:lnTo>
                  <a:lnTo>
                    <a:pt x="351" y="664"/>
                  </a:lnTo>
                  <a:lnTo>
                    <a:pt x="387" y="486"/>
                  </a:lnTo>
                  <a:lnTo>
                    <a:pt x="411" y="322"/>
                  </a:lnTo>
                  <a:lnTo>
                    <a:pt x="422" y="197"/>
                  </a:lnTo>
                  <a:lnTo>
                    <a:pt x="422" y="119"/>
                  </a:lnTo>
                  <a:lnTo>
                    <a:pt x="408" y="68"/>
                  </a:lnTo>
                  <a:lnTo>
                    <a:pt x="381" y="0"/>
                  </a:lnTo>
                  <a:lnTo>
                    <a:pt x="356" y="64"/>
                  </a:lnTo>
                </a:path>
              </a:pathLst>
            </a:custGeom>
            <a:gradFill rotWithShape="0">
              <a:gsLst>
                <a:gs pos="0">
                  <a:schemeClr val="bg1"/>
                </a:gs>
                <a:gs pos="100000">
                  <a:srgbClr val="8D1919"/>
                </a:gs>
              </a:gsLst>
              <a:lin ang="27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sp>
        <p:nvSpPr>
          <p:cNvPr id="13316" name="Freeform 23"/>
          <p:cNvSpPr>
            <a:spLocks/>
          </p:cNvSpPr>
          <p:nvPr/>
        </p:nvSpPr>
        <p:spPr bwMode="auto">
          <a:xfrm>
            <a:off x="600075" y="3163888"/>
            <a:ext cx="560388" cy="2022475"/>
          </a:xfrm>
          <a:custGeom>
            <a:avLst/>
            <a:gdLst>
              <a:gd name="T0" fmla="*/ 0 w 353"/>
              <a:gd name="T1" fmla="*/ 1272 h 1274"/>
              <a:gd name="T2" fmla="*/ 352 w 353"/>
              <a:gd name="T3" fmla="*/ 0 h 1274"/>
              <a:gd name="T4" fmla="*/ 26 w 353"/>
              <a:gd name="T5" fmla="*/ 1273 h 1274"/>
              <a:gd name="T6" fmla="*/ 0 w 353"/>
              <a:gd name="T7" fmla="*/ 1272 h 12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3" h="1274">
                <a:moveTo>
                  <a:pt x="0" y="1272"/>
                </a:moveTo>
                <a:lnTo>
                  <a:pt x="352" y="0"/>
                </a:lnTo>
                <a:lnTo>
                  <a:pt x="26" y="1273"/>
                </a:lnTo>
                <a:lnTo>
                  <a:pt x="0" y="1272"/>
                </a:lnTo>
              </a:path>
            </a:pathLst>
          </a:custGeom>
          <a:gradFill rotWithShape="0">
            <a:gsLst>
              <a:gs pos="0">
                <a:schemeClr val="bg1"/>
              </a:gs>
              <a:gs pos="100000">
                <a:srgbClr val="FFFFFF"/>
              </a:gs>
            </a:gsLst>
            <a:lin ang="27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3317" name="Rectangle 24"/>
          <p:cNvSpPr>
            <a:spLocks noGrp="1" noChangeArrowheads="1"/>
          </p:cNvSpPr>
          <p:nvPr>
            <p:ph type="title"/>
          </p:nvPr>
        </p:nvSpPr>
        <p:spPr bwMode="auto">
          <a:xfrm>
            <a:off x="182563" y="122238"/>
            <a:ext cx="8802687"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8" name="Rectangle 25"/>
          <p:cNvSpPr>
            <a:spLocks noGrp="1" noChangeArrowheads="1"/>
          </p:cNvSpPr>
          <p:nvPr>
            <p:ph type="body" idx="1"/>
          </p:nvPr>
        </p:nvSpPr>
        <p:spPr bwMode="auto">
          <a:xfrm>
            <a:off x="190500" y="1447800"/>
            <a:ext cx="87757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2650" name="Rectangle 26"/>
          <p:cNvSpPr>
            <a:spLocks noGrp="1" noChangeArrowheads="1"/>
          </p:cNvSpPr>
          <p:nvPr>
            <p:ph type="dt" sz="half" idx="2"/>
          </p:nvPr>
        </p:nvSpPr>
        <p:spPr bwMode="auto">
          <a:xfrm>
            <a:off x="169863" y="6273800"/>
            <a:ext cx="2497137"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282651" name="Rectangle 27"/>
          <p:cNvSpPr>
            <a:spLocks noGrp="1" noChangeArrowheads="1"/>
          </p:cNvSpPr>
          <p:nvPr>
            <p:ph type="ftr" sz="quarter" idx="3"/>
          </p:nvPr>
        </p:nvSpPr>
        <p:spPr bwMode="auto">
          <a:xfrm>
            <a:off x="2817813" y="6286500"/>
            <a:ext cx="3578225"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282652" name="Rectangle 28"/>
          <p:cNvSpPr>
            <a:spLocks noGrp="1" noChangeArrowheads="1"/>
          </p:cNvSpPr>
          <p:nvPr>
            <p:ph type="sldNum" sz="quarter" idx="4"/>
          </p:nvPr>
        </p:nvSpPr>
        <p:spPr bwMode="auto">
          <a:xfrm>
            <a:off x="6511925" y="6286500"/>
            <a:ext cx="2462213"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Times New Roman" pitchFamily="18" charset="0"/>
                <a:ea typeface="+mn-ea"/>
                <a:cs typeface="+mn-cs"/>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82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Monotype Sorts" charset="0"/>
        <a:buChar char=")"/>
        <a:defRPr kumimoji="1"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Monotype Sorts" charset="0"/>
        <a:buChar char=")"/>
        <a:defRPr kumimoji="1" sz="28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Monotype Sorts" charset="0"/>
        <a:buChar char=")"/>
        <a:defRPr kumimoji="1" sz="2400">
          <a:solidFill>
            <a:schemeClr val="tx1"/>
          </a:solidFill>
          <a:latin typeface="+mn-lt"/>
          <a:ea typeface="ＭＳ Ｐゴシック" charset="0"/>
        </a:defRPr>
      </a:lvl3pPr>
      <a:lvl4pPr marL="1600200" indent="-228600" algn="l" rtl="0" eaLnBrk="0" fontAlgn="base" hangingPunct="0">
        <a:spcBef>
          <a:spcPct val="20000"/>
        </a:spcBef>
        <a:spcAft>
          <a:spcPct val="0"/>
        </a:spcAft>
        <a:buFont typeface="Monotype Sorts" charset="0"/>
        <a:buChar char=")"/>
        <a:defRPr kumimoji="1" sz="2000">
          <a:solidFill>
            <a:schemeClr val="tx1"/>
          </a:solidFill>
          <a:latin typeface="+mn-lt"/>
          <a:ea typeface="ＭＳ Ｐゴシック" charset="0"/>
        </a:defRPr>
      </a:lvl4pPr>
      <a:lvl5pPr marL="2057400" indent="-228600" algn="l" rtl="0" eaLnBrk="0" fontAlgn="base" hangingPunct="0">
        <a:spcBef>
          <a:spcPct val="20000"/>
        </a:spcBef>
        <a:spcAft>
          <a:spcPct val="0"/>
        </a:spcAft>
        <a:buFont typeface="Monotype Sorts" charset="0"/>
        <a:buChar char=")"/>
        <a:defRPr kumimoji="1" sz="2000">
          <a:solidFill>
            <a:schemeClr val="tx1"/>
          </a:solidFill>
          <a:latin typeface="+mn-lt"/>
          <a:ea typeface="ＭＳ Ｐゴシック" charset="0"/>
        </a:defRPr>
      </a:lvl5pPr>
      <a:lvl6pPr marL="2514600" indent="-228600" algn="l" rtl="0" eaLnBrk="0" fontAlgn="base" hangingPunct="0">
        <a:spcBef>
          <a:spcPct val="20000"/>
        </a:spcBef>
        <a:spcAft>
          <a:spcPct val="0"/>
        </a:spcAft>
        <a:buFont typeface="Monotype Sorts" pitchFamily="2" charset="2"/>
        <a:buChar char=")"/>
        <a:defRPr kumimoji="1" sz="2000">
          <a:solidFill>
            <a:schemeClr val="tx1"/>
          </a:solidFill>
          <a:latin typeface="+mn-lt"/>
        </a:defRPr>
      </a:lvl6pPr>
      <a:lvl7pPr marL="2971800" indent="-228600" algn="l" rtl="0" eaLnBrk="0" fontAlgn="base" hangingPunct="0">
        <a:spcBef>
          <a:spcPct val="20000"/>
        </a:spcBef>
        <a:spcAft>
          <a:spcPct val="0"/>
        </a:spcAft>
        <a:buFont typeface="Monotype Sorts" pitchFamily="2" charset="2"/>
        <a:buChar char=")"/>
        <a:defRPr kumimoji="1" sz="2000">
          <a:solidFill>
            <a:schemeClr val="tx1"/>
          </a:solidFill>
          <a:latin typeface="+mn-lt"/>
        </a:defRPr>
      </a:lvl7pPr>
      <a:lvl8pPr marL="3429000" indent="-228600" algn="l" rtl="0" eaLnBrk="0" fontAlgn="base" hangingPunct="0">
        <a:spcBef>
          <a:spcPct val="20000"/>
        </a:spcBef>
        <a:spcAft>
          <a:spcPct val="0"/>
        </a:spcAft>
        <a:buFont typeface="Monotype Sorts" pitchFamily="2" charset="2"/>
        <a:buChar char=")"/>
        <a:defRPr kumimoji="1" sz="2000">
          <a:solidFill>
            <a:schemeClr val="tx1"/>
          </a:solidFill>
          <a:latin typeface="+mn-lt"/>
        </a:defRPr>
      </a:lvl8pPr>
      <a:lvl9pPr marL="3886200" indent="-228600" algn="l" rtl="0" eaLnBrk="0" fontAlgn="base" hangingPunct="0">
        <a:spcBef>
          <a:spcPct val="20000"/>
        </a:spcBef>
        <a:spcAft>
          <a:spcPct val="0"/>
        </a:spcAft>
        <a:buFont typeface="Monotype Sorts"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3"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4"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5"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6"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7"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9560"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9"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9562"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Times New Roman" pitchFamily="18" charset="0"/>
                <a:ea typeface="+mn-ea"/>
                <a:cs typeface="+mn-cs"/>
              </a:defRPr>
            </a:lvl1pPr>
          </a:lstStyle>
          <a:p>
            <a:pPr>
              <a:defRPr/>
            </a:pPr>
            <a:endParaRPr lang="en-US"/>
          </a:p>
        </p:txBody>
      </p:sp>
      <p:sp>
        <p:nvSpPr>
          <p:cNvPr id="279563"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Times New Roman" pitchFamily="18" charset="0"/>
                <a:ea typeface="+mn-ea"/>
                <a:cs typeface="+mn-cs"/>
              </a:defRPr>
            </a:lvl1pPr>
          </a:lstStyle>
          <a:p>
            <a:pPr>
              <a:defRPr/>
            </a:pPr>
            <a:endParaRPr lang="en-US"/>
          </a:p>
        </p:txBody>
      </p:sp>
      <p:sp>
        <p:nvSpPr>
          <p:cNvPr id="279564"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smtClean="0">
                <a:cs typeface="+mn-cs"/>
              </a:defRPr>
            </a:lvl1pPr>
          </a:lstStyle>
          <a:p>
            <a:pPr>
              <a:defRPr/>
            </a:pPr>
            <a:fld id="{BD83A114-C198-CD45-B764-CCF4077BC4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8" charset="0"/>
          <a:ea typeface="ＭＳ Ｐゴシック" charset="0"/>
          <a:cs typeface="ＭＳ Ｐゴシック"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1143000" cy="6856413"/>
            <a:chOff x="0" y="0"/>
            <a:chExt cx="720" cy="4319"/>
          </a:xfrm>
        </p:grpSpPr>
        <p:sp>
          <p:nvSpPr>
            <p:cNvPr id="37896"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p>
          </p:txBody>
        </p:sp>
        <p:sp>
          <p:nvSpPr>
            <p:cNvPr id="37897"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p>
          </p:txBody>
        </p:sp>
        <p:pic>
          <p:nvPicPr>
            <p:cNvPr id="37898" name="Picture 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1"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2"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8"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276489"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276490"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smtClean="0">
                <a:cs typeface="+mn-cs"/>
              </a:defRPr>
            </a:lvl1pPr>
          </a:lstStyle>
          <a:p>
            <a:pPr>
              <a:defRPr/>
            </a:pPr>
            <a:fld id="{04853EEA-124F-424D-A55E-A7B8878742F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24"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9144000" cy="6858000"/>
            <a:chOff x="0" y="0"/>
            <a:chExt cx="5760" cy="4320"/>
          </a:xfrm>
        </p:grpSpPr>
        <p:grpSp>
          <p:nvGrpSpPr>
            <p:cNvPr id="50184" name="Group 3"/>
            <p:cNvGrpSpPr>
              <a:grpSpLocks/>
            </p:cNvGrpSpPr>
            <p:nvPr/>
          </p:nvGrpSpPr>
          <p:grpSpPr bwMode="auto">
            <a:xfrm>
              <a:off x="0" y="0"/>
              <a:ext cx="5760" cy="4320"/>
              <a:chOff x="0" y="0"/>
              <a:chExt cx="5760" cy="4320"/>
            </a:xfrm>
          </p:grpSpPr>
          <p:grpSp>
            <p:nvGrpSpPr>
              <p:cNvPr id="50191" name="Group 4"/>
              <p:cNvGrpSpPr>
                <a:grpSpLocks/>
              </p:cNvGrpSpPr>
              <p:nvPr/>
            </p:nvGrpSpPr>
            <p:grpSpPr bwMode="auto">
              <a:xfrm>
                <a:off x="0" y="192"/>
                <a:ext cx="5760" cy="4032"/>
                <a:chOff x="0" y="192"/>
                <a:chExt cx="5760" cy="4032"/>
              </a:xfrm>
            </p:grpSpPr>
            <p:sp>
              <p:nvSpPr>
                <p:cNvPr id="50222"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3"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4"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5"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6"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7"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8"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9"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0"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1"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2"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3"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4"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5"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6"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7"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8"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39"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40"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41"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42"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43"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92" name="Group 27"/>
              <p:cNvGrpSpPr>
                <a:grpSpLocks/>
              </p:cNvGrpSpPr>
              <p:nvPr/>
            </p:nvGrpSpPr>
            <p:grpSpPr bwMode="auto">
              <a:xfrm>
                <a:off x="192" y="0"/>
                <a:ext cx="5376" cy="4320"/>
                <a:chOff x="192" y="0"/>
                <a:chExt cx="5376" cy="4320"/>
              </a:xfrm>
            </p:grpSpPr>
            <p:sp>
              <p:nvSpPr>
                <p:cNvPr id="50193"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4"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5"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7"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8"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9"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0"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1"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2"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3"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4"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5"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6"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7"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8"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9"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0"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1"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2"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3"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4"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5"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6"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7"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8"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9"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0"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1"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018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6" name="Line 58"/>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0187" name="Group 59"/>
            <p:cNvGrpSpPr>
              <a:grpSpLocks/>
            </p:cNvGrpSpPr>
            <p:nvPr/>
          </p:nvGrpSpPr>
          <p:grpSpPr bwMode="auto">
            <a:xfrm>
              <a:off x="261" y="892"/>
              <a:ext cx="1124" cy="1464"/>
              <a:chOff x="96" y="916"/>
              <a:chExt cx="2208" cy="2876"/>
            </a:xfrm>
          </p:grpSpPr>
          <p:sp>
            <p:nvSpPr>
              <p:cNvPr id="50188" name="Line 60"/>
              <p:cNvSpPr>
                <a:spLocks noChangeShapeType="1"/>
              </p:cNvSpPr>
              <p:nvPr/>
            </p:nvSpPr>
            <p:spPr bwMode="ltGray">
              <a:xfrm flipH="1">
                <a:off x="96" y="1038"/>
                <a:ext cx="22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9" name="Line 61"/>
              <p:cNvSpPr>
                <a:spLocks noChangeShapeType="1"/>
              </p:cNvSpPr>
              <p:nvPr/>
            </p:nvSpPr>
            <p:spPr bwMode="ltGray">
              <a:xfrm>
                <a:off x="336" y="920"/>
                <a:ext cx="0" cy="287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0" name="Arc 62"/>
              <p:cNvSpPr>
                <a:spLocks/>
              </p:cNvSpPr>
              <p:nvPr/>
            </p:nvSpPr>
            <p:spPr bwMode="ltGray">
              <a:xfrm flipH="1">
                <a:off x="218" y="916"/>
                <a:ext cx="238" cy="240"/>
              </a:xfrm>
              <a:custGeom>
                <a:avLst/>
                <a:gdLst>
                  <a:gd name="T0" fmla="*/ 116 w 43195"/>
                  <a:gd name="T1" fmla="*/ 0 h 43200"/>
                  <a:gd name="T2" fmla="*/ 0 w 43195"/>
                  <a:gd name="T3" fmla="*/ 123 h 43200"/>
                  <a:gd name="T4" fmla="*/ 119 w 43195"/>
                  <a:gd name="T5" fmla="*/ 12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0179"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AU"/>
              <a:t>Click to edit Master title style</a:t>
            </a:r>
          </a:p>
        </p:txBody>
      </p:sp>
      <p:sp>
        <p:nvSpPr>
          <p:cNvPr id="5018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5913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a:defRPr/>
            </a:pPr>
            <a:endParaRPr lang="en-AU"/>
          </a:p>
        </p:txBody>
      </p:sp>
      <p:sp>
        <p:nvSpPr>
          <p:cNvPr id="25913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a:defRPr/>
            </a:pPr>
            <a:endParaRPr lang="en-AU"/>
          </a:p>
        </p:txBody>
      </p:sp>
      <p:sp>
        <p:nvSpPr>
          <p:cNvPr id="25913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Tahoma" charset="0"/>
                <a:cs typeface="+mn-cs"/>
              </a:defRPr>
            </a:lvl1pPr>
          </a:lstStyle>
          <a:p>
            <a:pPr>
              <a:defRPr/>
            </a:pPr>
            <a:fld id="{E6B2DC67-3DBD-7B42-ABC8-B66178C33A14}"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825"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charset="0"/>
        <a:buBlip>
          <a:blip r:embed="rId13"/>
        </a:buBlip>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60000"/>
        <a:buFont typeface="Wingdings" charset="0"/>
        <a:buChar char="n"/>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hlink"/>
        </a:buClr>
        <a:buSzPct val="95000"/>
        <a:buFont typeface="Wingdings" charset="0"/>
        <a:buChar char="w"/>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hlink"/>
        </a:buClr>
        <a:buSzPct val="60000"/>
        <a:buFont typeface="Wingdings" charset="0"/>
        <a:buChar char="n"/>
        <a:defRPr sz="2000">
          <a:solidFill>
            <a:schemeClr val="tx1"/>
          </a:solidFill>
          <a:latin typeface="+mn-lt"/>
          <a:ea typeface="ＭＳ Ｐゴシック"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4.bin"/><Relationship Id="rId5" Type="http://schemas.openxmlformats.org/officeDocument/2006/relationships/image" Target="../media/image19.e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 Id="rId3"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2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63.xml"/><Relationship Id="rId3" Type="http://schemas.openxmlformats.org/officeDocument/2006/relationships/image" Target="../media/image2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64.xml"/><Relationship Id="rId3" Type="http://schemas.openxmlformats.org/officeDocument/2006/relationships/image" Target="../media/image2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66.xml"/><Relationship Id="rId3" Type="http://schemas.openxmlformats.org/officeDocument/2006/relationships/image" Target="../media/image3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6261100"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Text Box 6"/>
          <p:cNvSpPr txBox="1">
            <a:spLocks noChangeArrowheads="1"/>
          </p:cNvSpPr>
          <p:nvPr/>
        </p:nvSpPr>
        <p:spPr bwMode="auto">
          <a:xfrm>
            <a:off x="457200" y="-1447800"/>
            <a:ext cx="1997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63491" name="Rectangle 7"/>
          <p:cNvSpPr>
            <a:spLocks noGrp="1" noChangeArrowheads="1"/>
          </p:cNvSpPr>
          <p:nvPr>
            <p:ph type="title" idx="4294967295"/>
          </p:nvPr>
        </p:nvSpPr>
        <p:spPr>
          <a:xfrm>
            <a:off x="5410200" y="609600"/>
            <a:ext cx="3048000" cy="1295400"/>
          </a:xfrm>
        </p:spPr>
        <p:txBody>
          <a:bodyPr/>
          <a:lstStyle/>
          <a:p>
            <a:pPr algn="r" eaLnBrk="1" hangingPunct="1"/>
            <a:r>
              <a:rPr lang="en-US">
                <a:latin typeface="Times New Roman" charset="0"/>
              </a:rPr>
              <a:t>Judges</a:t>
            </a:r>
          </a:p>
        </p:txBody>
      </p:sp>
      <p:sp>
        <p:nvSpPr>
          <p:cNvPr id="63492" name="WordArt 9"/>
          <p:cNvSpPr>
            <a:spLocks noChangeArrowheads="1" noChangeShapeType="1" noTextEdit="1"/>
          </p:cNvSpPr>
          <p:nvPr/>
        </p:nvSpPr>
        <p:spPr bwMode="auto">
          <a:xfrm>
            <a:off x="1066800" y="1752600"/>
            <a:ext cx="6781800" cy="19050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solidFill>
                  <a:srgbClr val="FF0000"/>
                </a:solidFill>
                <a:effectLst>
                  <a:outerShdw blurRad="63500" dist="38099" dir="2700000" sy="50000" rotWithShape="0">
                    <a:srgbClr val="875B0D">
                      <a:alpha val="74997"/>
                    </a:srgbClr>
                  </a:outerShdw>
                </a:effectLst>
                <a:latin typeface="Arial Black"/>
                <a:ea typeface="Arial Black"/>
                <a:cs typeface="Arial Black"/>
              </a:rPr>
              <a:t>Các Quan Xét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ext Box 3"/>
          <p:cNvSpPr txBox="1">
            <a:spLocks noChangeArrowheads="1"/>
          </p:cNvSpPr>
          <p:nvPr/>
        </p:nvSpPr>
        <p:spPr bwMode="auto">
          <a:xfrm>
            <a:off x="5562600" y="2133600"/>
            <a:ext cx="262255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i="1">
                <a:solidFill>
                  <a:srgbClr val="FFFF00"/>
                </a:solidFill>
              </a:rPr>
              <a:t>The Conquest </a:t>
            </a:r>
          </a:p>
          <a:p>
            <a:pPr algn="ctr" eaLnBrk="1" hangingPunct="1"/>
            <a:r>
              <a:rPr lang="en-US" sz="3200" b="1" i="1">
                <a:solidFill>
                  <a:srgbClr val="FFFF00"/>
                </a:solidFill>
              </a:rPr>
              <a:t>and </a:t>
            </a:r>
          </a:p>
          <a:p>
            <a:pPr algn="ctr" eaLnBrk="1" hangingPunct="1"/>
            <a:r>
              <a:rPr lang="en-US" sz="3200" b="1" i="1">
                <a:solidFill>
                  <a:srgbClr val="FFFF00"/>
                </a:solidFill>
              </a:rPr>
              <a:t>settlement </a:t>
            </a:r>
          </a:p>
          <a:p>
            <a:pPr algn="ctr" eaLnBrk="1" hangingPunct="1"/>
            <a:r>
              <a:rPr lang="en-US" sz="3200" b="1" i="1">
                <a:solidFill>
                  <a:srgbClr val="FFFF00"/>
                </a:solidFill>
              </a:rPr>
              <a:t>under Joshua</a:t>
            </a:r>
            <a:endParaRPr lang="en-US" sz="3200" b="1">
              <a:solidFill>
                <a:srgbClr val="FFFF00"/>
              </a:solidFill>
            </a:endParaRPr>
          </a:p>
          <a:p>
            <a:pPr algn="ctr" eaLnBrk="1" hangingPunct="1"/>
            <a:endParaRPr lang="en-US" sz="3200" b="1">
              <a:solidFill>
                <a:srgbClr val="FFFF00"/>
              </a:solidFill>
            </a:endParaRPr>
          </a:p>
        </p:txBody>
      </p:sp>
      <p:pic>
        <p:nvPicPr>
          <p:cNvPr id="167940" name="Picture 4"/>
          <p:cNvPicPr>
            <a:picLocks noChangeAspect="1" noChangeArrowheads="1"/>
          </p:cNvPicPr>
          <p:nvPr/>
        </p:nvPicPr>
        <p:blipFill>
          <a:blip r:embed="rId4">
            <a:extLst>
              <a:ext uri="{28A0092B-C50C-407E-A947-70E740481C1C}">
                <a14:useLocalDpi xmlns:a14="http://schemas.microsoft.com/office/drawing/2010/main" val="0"/>
              </a:ext>
            </a:extLst>
          </a:blip>
          <a:srcRect l="3136" t="4465" r="2815" b="13393"/>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5"/>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171</a:t>
            </a:r>
          </a:p>
        </p:txBody>
      </p:sp>
      <p:sp>
        <p:nvSpPr>
          <p:cNvPr id="81925" name="Text Box 6"/>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81926" name="Rectangle 8"/>
          <p:cNvSpPr>
            <a:spLocks noChangeArrowheads="1"/>
          </p:cNvSpPr>
          <p:nvPr/>
        </p:nvSpPr>
        <p:spPr bwMode="auto">
          <a:xfrm>
            <a:off x="9144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FF0000"/>
                </a:solidFill>
              </a:rPr>
              <a:t>Những khu định cư</a:t>
            </a:r>
            <a:br>
              <a:rPr lang="en-US" sz="3200" b="1">
                <a:solidFill>
                  <a:srgbClr val="FF0000"/>
                </a:solidFill>
              </a:rPr>
            </a:br>
            <a:r>
              <a:rPr lang="en-US" sz="3200" b="1">
                <a:solidFill>
                  <a:srgbClr val="FF0000"/>
                </a:solidFill>
              </a:rPr>
              <a:t> sv. </a:t>
            </a:r>
            <a:br>
              <a:rPr lang="en-US" sz="3200" b="1">
                <a:solidFill>
                  <a:srgbClr val="FF0000"/>
                </a:solidFill>
              </a:rPr>
            </a:br>
            <a:r>
              <a:rPr lang="en-US" sz="3200" b="1">
                <a:solidFill>
                  <a:srgbClr val="FF0000"/>
                </a:solidFill>
              </a:rPr>
              <a:t>Những vùng được phân chia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blinds(horizontal)">
                                      <p:cBhvr>
                                        <p:cTn id="7" dur="500"/>
                                        <p:tgtEl>
                                          <p:spTgt spid="16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ext Box 17"/>
          <p:cNvSpPr txBox="1">
            <a:spLocks noChangeArrowheads="1"/>
          </p:cNvSpPr>
          <p:nvPr/>
        </p:nvSpPr>
        <p:spPr bwMode="auto">
          <a:xfrm>
            <a:off x="8213725" y="41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181</a:t>
            </a:r>
          </a:p>
        </p:txBody>
      </p:sp>
      <p:pic>
        <p:nvPicPr>
          <p:cNvPr id="83971" name="Picture 18" descr="G01205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14400"/>
            <a:ext cx="3276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20"/>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83973" name="WordArt 22"/>
          <p:cNvSpPr>
            <a:spLocks noChangeArrowheads="1" noChangeShapeType="1" noTextEdit="1"/>
          </p:cNvSpPr>
          <p:nvPr/>
        </p:nvSpPr>
        <p:spPr bwMode="auto">
          <a:xfrm rot="-3483278">
            <a:off x="-71437" y="5170487"/>
            <a:ext cx="1371600" cy="314325"/>
          </a:xfrm>
          <a:prstGeom prst="rect">
            <a:avLst/>
          </a:prstGeom>
        </p:spPr>
        <p:txBody>
          <a:bodyPr wrap="none" fromWordArt="1">
            <a:prstTxWarp prst="textCanDown">
              <a:avLst>
                <a:gd name="adj" fmla="val 14287"/>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Phi-li-tin</a:t>
            </a:r>
          </a:p>
        </p:txBody>
      </p:sp>
      <p:sp>
        <p:nvSpPr>
          <p:cNvPr id="83974" name="WordArt 23"/>
          <p:cNvSpPr>
            <a:spLocks noChangeArrowheads="1" noChangeShapeType="1" noTextEdit="1"/>
          </p:cNvSpPr>
          <p:nvPr/>
        </p:nvSpPr>
        <p:spPr bwMode="auto">
          <a:xfrm rot="-4859553">
            <a:off x="2408238" y="5491162"/>
            <a:ext cx="1219200" cy="295275"/>
          </a:xfrm>
          <a:prstGeom prst="rect">
            <a:avLst/>
          </a:prstGeom>
        </p:spPr>
        <p:txBody>
          <a:bodyPr wrap="none" fromWordArt="1">
            <a:prstTxWarp prst="textCanDown">
              <a:avLst>
                <a:gd name="adj" fmla="val 14287"/>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Mô-áp</a:t>
            </a:r>
          </a:p>
        </p:txBody>
      </p:sp>
      <p:sp>
        <p:nvSpPr>
          <p:cNvPr id="83975" name="WordArt 24"/>
          <p:cNvSpPr>
            <a:spLocks noChangeArrowheads="1" noChangeShapeType="1" noTextEdit="1"/>
          </p:cNvSpPr>
          <p:nvPr/>
        </p:nvSpPr>
        <p:spPr bwMode="auto">
          <a:xfrm>
            <a:off x="3352800" y="3514725"/>
            <a:ext cx="1143000" cy="371475"/>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Am-môn</a:t>
            </a:r>
          </a:p>
        </p:txBody>
      </p:sp>
      <p:sp>
        <p:nvSpPr>
          <p:cNvPr id="83976" name="WordArt 25"/>
          <p:cNvSpPr>
            <a:spLocks noChangeArrowheads="1" noChangeShapeType="1" noTextEdit="1"/>
          </p:cNvSpPr>
          <p:nvPr/>
        </p:nvSpPr>
        <p:spPr bwMode="auto">
          <a:xfrm rot="1237900">
            <a:off x="609600" y="6227763"/>
            <a:ext cx="1371600" cy="401637"/>
          </a:xfrm>
          <a:prstGeom prst="rect">
            <a:avLst/>
          </a:prstGeom>
        </p:spPr>
        <p:txBody>
          <a:bodyPr wrap="none" fromWordArt="1">
            <a:prstTxWarp prst="textCanDown">
              <a:avLst>
                <a:gd name="adj" fmla="val 14287"/>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A-ma-léc</a:t>
            </a:r>
          </a:p>
        </p:txBody>
      </p:sp>
      <p:sp>
        <p:nvSpPr>
          <p:cNvPr id="83977" name="WordArt 26"/>
          <p:cNvSpPr>
            <a:spLocks noChangeArrowheads="1" noChangeShapeType="1" noTextEdit="1"/>
          </p:cNvSpPr>
          <p:nvPr/>
        </p:nvSpPr>
        <p:spPr bwMode="auto">
          <a:xfrm rot="-1552841">
            <a:off x="1295400" y="2286000"/>
            <a:ext cx="1209675" cy="457200"/>
          </a:xfrm>
          <a:prstGeom prst="rect">
            <a:avLst/>
          </a:prstGeom>
        </p:spPr>
        <p:txBody>
          <a:bodyPr wrap="none" fromWordArt="1">
            <a:prstTxWarp prst="textCanUp">
              <a:avLst>
                <a:gd name="adj" fmla="val 85713"/>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Ca-na-an</a:t>
            </a:r>
          </a:p>
        </p:txBody>
      </p:sp>
      <p:sp>
        <p:nvSpPr>
          <p:cNvPr id="83978" name="WordArt 27"/>
          <p:cNvSpPr>
            <a:spLocks noChangeArrowheads="1" noChangeShapeType="1" noTextEdit="1"/>
          </p:cNvSpPr>
          <p:nvPr/>
        </p:nvSpPr>
        <p:spPr bwMode="auto">
          <a:xfrm rot="-2803389">
            <a:off x="1822451" y="4264025"/>
            <a:ext cx="1066800" cy="371475"/>
          </a:xfrm>
          <a:prstGeom prst="rect">
            <a:avLst/>
          </a:prstGeom>
        </p:spPr>
        <p:txBody>
          <a:bodyPr wrap="none" fromWordArt="1">
            <a:prstTxWarp prst="textCanUp">
              <a:avLst>
                <a:gd name="adj" fmla="val 85713"/>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Giê-bu-sít</a:t>
            </a:r>
          </a:p>
        </p:txBody>
      </p:sp>
      <p:sp>
        <p:nvSpPr>
          <p:cNvPr id="83979" name="WordArt 28"/>
          <p:cNvSpPr>
            <a:spLocks noChangeArrowheads="1" noChangeShapeType="1" noTextEdit="1"/>
          </p:cNvSpPr>
          <p:nvPr/>
        </p:nvSpPr>
        <p:spPr bwMode="auto">
          <a:xfrm rot="-4443262">
            <a:off x="1781175" y="1123950"/>
            <a:ext cx="1323975" cy="295275"/>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A-mô-rít</a:t>
            </a:r>
          </a:p>
        </p:txBody>
      </p:sp>
      <p:sp>
        <p:nvSpPr>
          <p:cNvPr id="83980" name="WordArt 29"/>
          <p:cNvSpPr>
            <a:spLocks noChangeArrowheads="1" noChangeShapeType="1" noTextEdit="1"/>
          </p:cNvSpPr>
          <p:nvPr/>
        </p:nvSpPr>
        <p:spPr bwMode="auto">
          <a:xfrm>
            <a:off x="2362200" y="152400"/>
            <a:ext cx="1019175" cy="295275"/>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Si-đôn</a:t>
            </a:r>
          </a:p>
        </p:txBody>
      </p:sp>
      <p:sp>
        <p:nvSpPr>
          <p:cNvPr id="83981" name="WordArt 30"/>
          <p:cNvSpPr>
            <a:spLocks noChangeArrowheads="1" noChangeShapeType="1" noTextEdit="1"/>
          </p:cNvSpPr>
          <p:nvPr/>
        </p:nvSpPr>
        <p:spPr bwMode="auto">
          <a:xfrm>
            <a:off x="3581400" y="95250"/>
            <a:ext cx="838200" cy="59055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Mê-sô-</a:t>
            </a:r>
          </a:p>
          <a:p>
            <a:pPr algn="ctr"/>
            <a:r>
              <a:rPr lang="en-US" sz="2000" kern="10">
                <a:ln w="9525">
                  <a:solidFill>
                    <a:srgbClr val="000000"/>
                  </a:solidFill>
                  <a:round/>
                  <a:headEnd/>
                  <a:tailEnd/>
                </a:ln>
                <a:solidFill>
                  <a:srgbClr val="FF0000"/>
                </a:solidFill>
                <a:latin typeface="Times New Roman"/>
                <a:ea typeface="Times New Roman"/>
                <a:cs typeface="Times New Roman"/>
              </a:rPr>
              <a:t>bô-ta-mi</a:t>
            </a:r>
          </a:p>
        </p:txBody>
      </p:sp>
      <p:sp>
        <p:nvSpPr>
          <p:cNvPr id="83982" name="WordArt 31"/>
          <p:cNvSpPr>
            <a:spLocks noChangeArrowheads="1" noChangeShapeType="1" noTextEdit="1"/>
          </p:cNvSpPr>
          <p:nvPr/>
        </p:nvSpPr>
        <p:spPr bwMode="auto">
          <a:xfrm>
            <a:off x="2362200" y="6400800"/>
            <a:ext cx="1323975" cy="296863"/>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Ê-đôm</a:t>
            </a:r>
          </a:p>
        </p:txBody>
      </p:sp>
      <p:sp>
        <p:nvSpPr>
          <p:cNvPr id="83983" name="WordArt 32"/>
          <p:cNvSpPr>
            <a:spLocks noChangeArrowheads="1" noChangeShapeType="1" noTextEdit="1"/>
          </p:cNvSpPr>
          <p:nvPr/>
        </p:nvSpPr>
        <p:spPr bwMode="auto">
          <a:xfrm rot="-2688928">
            <a:off x="914400" y="3657600"/>
            <a:ext cx="1219200" cy="30480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Phê-ni-xi</a:t>
            </a:r>
          </a:p>
        </p:txBody>
      </p:sp>
      <p:sp>
        <p:nvSpPr>
          <p:cNvPr id="83984" name="WordArt 33"/>
          <p:cNvSpPr>
            <a:spLocks noChangeArrowheads="1" noChangeShapeType="1" noTextEdit="1"/>
          </p:cNvSpPr>
          <p:nvPr/>
        </p:nvSpPr>
        <p:spPr bwMode="auto">
          <a:xfrm rot="-1139302">
            <a:off x="1624013" y="3810000"/>
            <a:ext cx="966787" cy="220663"/>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Hê-vít</a:t>
            </a:r>
          </a:p>
        </p:txBody>
      </p:sp>
      <p:sp>
        <p:nvSpPr>
          <p:cNvPr id="83985" name="WordArt 34"/>
          <p:cNvSpPr>
            <a:spLocks noChangeArrowheads="1" noChangeShapeType="1" noTextEdit="1"/>
          </p:cNvSpPr>
          <p:nvPr/>
        </p:nvSpPr>
        <p:spPr bwMode="auto">
          <a:xfrm rot="-4829266">
            <a:off x="1279525" y="2527300"/>
            <a:ext cx="4016375" cy="371475"/>
          </a:xfrm>
          <a:prstGeom prst="rect">
            <a:avLst/>
          </a:prstGeom>
        </p:spPr>
        <p:txBody>
          <a:bodyPr wrap="none" fromWordArt="1">
            <a:prstTxWarp prst="textCanUp">
              <a:avLst>
                <a:gd name="adj" fmla="val 85713"/>
              </a:avLst>
            </a:prstTxWarp>
          </a:bodyPr>
          <a:lstStyle/>
          <a:p>
            <a:pPr algn="ctr"/>
            <a:r>
              <a:rPr lang="is-IS" sz="2000" kern="10">
                <a:ln w="9525">
                  <a:solidFill>
                    <a:srgbClr val="000000"/>
                  </a:solidFill>
                  <a:round/>
                  <a:headEnd/>
                  <a:tailEnd/>
                </a:ln>
                <a:solidFill>
                  <a:srgbClr val="FF0000"/>
                </a:solidFill>
                <a:latin typeface="Times New Roman"/>
                <a:ea typeface="Times New Roman"/>
                <a:cs typeface="Times New Roman"/>
              </a:rPr>
              <a:t>A -  m   ô -  r   í   t   </a:t>
            </a:r>
            <a:endParaRPr lang="en-US" sz="2000" kern="10">
              <a:ln w="9525">
                <a:solidFill>
                  <a:srgbClr val="000000"/>
                </a:solidFill>
                <a:round/>
                <a:headEnd/>
                <a:tailEnd/>
              </a:ln>
              <a:solidFill>
                <a:srgbClr val="FF0000"/>
              </a:solidFill>
              <a:latin typeface="Times New Roman"/>
              <a:ea typeface="Times New Roman"/>
              <a:cs typeface="Times New Roman"/>
            </a:endParaRPr>
          </a:p>
        </p:txBody>
      </p:sp>
      <p:sp>
        <p:nvSpPr>
          <p:cNvPr id="83986" name="WordArt 35"/>
          <p:cNvSpPr>
            <a:spLocks noChangeArrowheads="1" noChangeShapeType="1" noTextEdit="1"/>
          </p:cNvSpPr>
          <p:nvPr/>
        </p:nvSpPr>
        <p:spPr bwMode="auto">
          <a:xfrm rot="-4042478">
            <a:off x="1463675" y="906463"/>
            <a:ext cx="1195388" cy="296862"/>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0000"/>
                </a:solidFill>
                <a:latin typeface="Times New Roman"/>
                <a:ea typeface="Times New Roman"/>
                <a:cs typeface="Times New Roman"/>
              </a:rPr>
              <a:t>Phê-ni-xi</a:t>
            </a:r>
          </a:p>
        </p:txBody>
      </p:sp>
      <p:sp>
        <p:nvSpPr>
          <p:cNvPr id="83987" name="Rectangle 36"/>
          <p:cNvSpPr>
            <a:spLocks noChangeArrowheads="1"/>
          </p:cNvSpPr>
          <p:nvPr/>
        </p:nvSpPr>
        <p:spPr bwMode="auto">
          <a:xfrm>
            <a:off x="4800600" y="4724400"/>
            <a:ext cx="426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FFFF00"/>
                </a:solidFill>
              </a:rPr>
              <a:t>Quân thù tại Ca-na-an dưới thời các Quan Xét</a:t>
            </a:r>
            <a:endParaRPr lang="en-US" sz="440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19"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0"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21"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2"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3"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24"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5"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6"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27"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28" name="Line 18"/>
          <p:cNvSpPr>
            <a:spLocks noChangeShapeType="1"/>
          </p:cNvSpPr>
          <p:nvPr/>
        </p:nvSpPr>
        <p:spPr bwMode="auto">
          <a:xfrm>
            <a:off x="2743200" y="3048000"/>
            <a:ext cx="2438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9"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30" name="Line 21"/>
          <p:cNvSpPr>
            <a:spLocks noChangeShapeType="1"/>
          </p:cNvSpPr>
          <p:nvPr/>
        </p:nvSpPr>
        <p:spPr bwMode="auto">
          <a:xfrm>
            <a:off x="2438400" y="4114800"/>
            <a:ext cx="274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1" name="Rectangle 22"/>
          <p:cNvSpPr>
            <a:spLocks noChangeArrowheads="1"/>
          </p:cNvSpPr>
          <p:nvPr/>
        </p:nvSpPr>
        <p:spPr bwMode="auto">
          <a:xfrm>
            <a:off x="5181600" y="3962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32" name="Line 24"/>
          <p:cNvSpPr>
            <a:spLocks noChangeShapeType="1"/>
          </p:cNvSpPr>
          <p:nvPr/>
        </p:nvSpPr>
        <p:spPr bwMode="auto">
          <a:xfrm>
            <a:off x="2209800" y="3810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3" name="Text Box 26"/>
          <p:cNvSpPr txBox="1">
            <a:spLocks noChangeArrowheads="1"/>
          </p:cNvSpPr>
          <p:nvPr/>
        </p:nvSpPr>
        <p:spPr bwMode="auto">
          <a:xfrm>
            <a:off x="7680325" y="3546475"/>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Tola</a:t>
            </a:r>
          </a:p>
        </p:txBody>
      </p:sp>
      <p:sp>
        <p:nvSpPr>
          <p:cNvPr id="86034" name="Line 27"/>
          <p:cNvSpPr>
            <a:spLocks noChangeShapeType="1"/>
          </p:cNvSpPr>
          <p:nvPr/>
        </p:nvSpPr>
        <p:spPr bwMode="auto">
          <a:xfrm rot="-1209774">
            <a:off x="3397250" y="2227263"/>
            <a:ext cx="3840163" cy="6000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5" name="Rectangle 28"/>
          <p:cNvSpPr>
            <a:spLocks noChangeArrowheads="1"/>
          </p:cNvSpPr>
          <p:nvPr/>
        </p:nvSpPr>
        <p:spPr bwMode="auto">
          <a:xfrm>
            <a:off x="7239000" y="19050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36" name="Line 30"/>
          <p:cNvSpPr>
            <a:spLocks noChangeShapeType="1"/>
          </p:cNvSpPr>
          <p:nvPr/>
        </p:nvSpPr>
        <p:spPr bwMode="auto">
          <a:xfrm>
            <a:off x="3733800" y="3581400"/>
            <a:ext cx="1447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7" name="Rectangle 31"/>
          <p:cNvSpPr>
            <a:spLocks noChangeArrowheads="1"/>
          </p:cNvSpPr>
          <p:nvPr/>
        </p:nvSpPr>
        <p:spPr bwMode="auto">
          <a:xfrm>
            <a:off x="5181600" y="3352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38" name="Line 33"/>
          <p:cNvSpPr>
            <a:spLocks noChangeShapeType="1"/>
          </p:cNvSpPr>
          <p:nvPr/>
        </p:nvSpPr>
        <p:spPr bwMode="auto">
          <a:xfrm>
            <a:off x="2209800" y="5334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9" name="Rectangle 34"/>
          <p:cNvSpPr>
            <a:spLocks noChangeArrowheads="1"/>
          </p:cNvSpPr>
          <p:nvPr/>
        </p:nvSpPr>
        <p:spPr bwMode="auto">
          <a:xfrm>
            <a:off x="7239000" y="5181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40" name="Line 36"/>
          <p:cNvSpPr>
            <a:spLocks noChangeShapeType="1"/>
          </p:cNvSpPr>
          <p:nvPr/>
        </p:nvSpPr>
        <p:spPr bwMode="auto">
          <a:xfrm rot="-977306">
            <a:off x="2570163" y="2028825"/>
            <a:ext cx="2619375" cy="330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1" name="Rectangle 37"/>
          <p:cNvSpPr>
            <a:spLocks noChangeArrowheads="1"/>
          </p:cNvSpPr>
          <p:nvPr/>
        </p:nvSpPr>
        <p:spPr bwMode="auto">
          <a:xfrm>
            <a:off x="5181600" y="1752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42" name="Rectangle 39"/>
          <p:cNvSpPr>
            <a:spLocks noChangeArrowheads="1"/>
          </p:cNvSpPr>
          <p:nvPr/>
        </p:nvSpPr>
        <p:spPr bwMode="auto">
          <a:xfrm>
            <a:off x="72390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86043" name="Line 40"/>
          <p:cNvSpPr>
            <a:spLocks noChangeShapeType="1"/>
          </p:cNvSpPr>
          <p:nvPr/>
        </p:nvSpPr>
        <p:spPr bwMode="auto">
          <a:xfrm rot="-1209774">
            <a:off x="2632075" y="3321050"/>
            <a:ext cx="4137025" cy="33972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4" name="Rectangle 42"/>
          <p:cNvSpPr>
            <a:spLocks noChangeArrowheads="1"/>
          </p:cNvSpPr>
          <p:nvPr/>
        </p:nvSpPr>
        <p:spPr bwMode="auto">
          <a:xfrm>
            <a:off x="7239000" y="1219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grpSp>
        <p:nvGrpSpPr>
          <p:cNvPr id="86045" name="Group 44"/>
          <p:cNvGrpSpPr>
            <a:grpSpLocks/>
          </p:cNvGrpSpPr>
          <p:nvPr/>
        </p:nvGrpSpPr>
        <p:grpSpPr bwMode="auto">
          <a:xfrm>
            <a:off x="1160463" y="1447800"/>
            <a:ext cx="6078537" cy="3305175"/>
            <a:chOff x="731" y="912"/>
            <a:chExt cx="3829" cy="2082"/>
          </a:xfrm>
        </p:grpSpPr>
        <p:sp>
          <p:nvSpPr>
            <p:cNvPr id="86063" name="Line 45"/>
            <p:cNvSpPr>
              <a:spLocks noChangeShapeType="1"/>
            </p:cNvSpPr>
            <p:nvPr/>
          </p:nvSpPr>
          <p:spPr bwMode="auto">
            <a:xfrm>
              <a:off x="2016" y="912"/>
              <a:ext cx="254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64" name="Line 46"/>
            <p:cNvSpPr>
              <a:spLocks noChangeShapeType="1"/>
            </p:cNvSpPr>
            <p:nvPr/>
          </p:nvSpPr>
          <p:spPr bwMode="auto">
            <a:xfrm rot="20524962" flipV="1">
              <a:off x="731" y="1148"/>
              <a:ext cx="1621" cy="184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6046" name="Text Box 47"/>
          <p:cNvSpPr txBox="1">
            <a:spLocks noChangeArrowheads="1"/>
          </p:cNvSpPr>
          <p:nvPr/>
        </p:nvSpPr>
        <p:spPr bwMode="auto">
          <a:xfrm>
            <a:off x="5029200" y="6521450"/>
            <a:ext cx="3514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a:solidFill>
                  <a:srgbClr val="FFFF00"/>
                </a:solidFill>
              </a:rPr>
              <a:t>The Moody Atlas of Bible Lands</a:t>
            </a:r>
            <a:r>
              <a:rPr lang="en-US" sz="1600">
                <a:solidFill>
                  <a:srgbClr val="FFFF00"/>
                </a:solidFill>
              </a:rPr>
              <a:t>, map 34</a:t>
            </a:r>
          </a:p>
        </p:txBody>
      </p:sp>
      <p:sp>
        <p:nvSpPr>
          <p:cNvPr id="86047" name="Text Box 48"/>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86048" name="Text Box 50"/>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86049" name="Text Box 51"/>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
        <p:nvSpPr>
          <p:cNvPr id="86050" name="Text Box 52"/>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
        <p:nvSpPr>
          <p:cNvPr id="86051" name="Text Box 53"/>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Đê-bô-ra</a:t>
            </a:r>
          </a:p>
        </p:txBody>
      </p:sp>
      <p:sp>
        <p:nvSpPr>
          <p:cNvPr id="86052" name="Text Box 54"/>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Ba-rác</a:t>
            </a:r>
          </a:p>
        </p:txBody>
      </p:sp>
      <p:sp>
        <p:nvSpPr>
          <p:cNvPr id="86053" name="Text Box 55"/>
          <p:cNvSpPr txBox="1">
            <a:spLocks noChangeArrowheads="1"/>
          </p:cNvSpPr>
          <p:nvPr/>
        </p:nvSpPr>
        <p:spPr bwMode="auto">
          <a:xfrm>
            <a:off x="5472113" y="28194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Ghê-đê-ôn</a:t>
            </a:r>
          </a:p>
        </p:txBody>
      </p:sp>
      <p:sp>
        <p:nvSpPr>
          <p:cNvPr id="86054" name="Text Box 56"/>
          <p:cNvSpPr txBox="1">
            <a:spLocks noChangeArrowheads="1"/>
          </p:cNvSpPr>
          <p:nvPr/>
        </p:nvSpPr>
        <p:spPr bwMode="auto">
          <a:xfrm>
            <a:off x="5334000" y="3927475"/>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A-bi-mê-léc</a:t>
            </a:r>
          </a:p>
        </p:txBody>
      </p:sp>
      <p:sp>
        <p:nvSpPr>
          <p:cNvPr id="86055" name="Text Box 57"/>
          <p:cNvSpPr txBox="1">
            <a:spLocks noChangeArrowheads="1"/>
          </p:cNvSpPr>
          <p:nvPr/>
        </p:nvSpPr>
        <p:spPr bwMode="auto">
          <a:xfrm>
            <a:off x="7680325" y="3546475"/>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Thô-la</a:t>
            </a:r>
          </a:p>
        </p:txBody>
      </p:sp>
      <p:sp>
        <p:nvSpPr>
          <p:cNvPr id="86056" name="Text Box 58"/>
          <p:cNvSpPr txBox="1">
            <a:spLocks noChangeArrowheads="1"/>
          </p:cNvSpPr>
          <p:nvPr/>
        </p:nvSpPr>
        <p:spPr bwMode="auto">
          <a:xfrm>
            <a:off x="7758113" y="182880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Giai-rơ</a:t>
            </a:r>
          </a:p>
        </p:txBody>
      </p:sp>
      <p:sp>
        <p:nvSpPr>
          <p:cNvPr id="86057" name="Text Box 59"/>
          <p:cNvSpPr txBox="1">
            <a:spLocks noChangeArrowheads="1"/>
          </p:cNvSpPr>
          <p:nvPr/>
        </p:nvSpPr>
        <p:spPr bwMode="auto">
          <a:xfrm>
            <a:off x="5486400" y="3276600"/>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Giép-thê</a:t>
            </a:r>
          </a:p>
        </p:txBody>
      </p:sp>
      <p:sp>
        <p:nvSpPr>
          <p:cNvPr id="86058" name="Text Box 60"/>
          <p:cNvSpPr txBox="1">
            <a:spLocks noChangeArrowheads="1"/>
          </p:cNvSpPr>
          <p:nvPr/>
        </p:nvSpPr>
        <p:spPr bwMode="auto">
          <a:xfrm>
            <a:off x="7680325" y="5146675"/>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Iếp-san</a:t>
            </a:r>
          </a:p>
        </p:txBody>
      </p:sp>
      <p:sp>
        <p:nvSpPr>
          <p:cNvPr id="86059" name="Text Box 61"/>
          <p:cNvSpPr txBox="1">
            <a:spLocks noChangeArrowheads="1"/>
          </p:cNvSpPr>
          <p:nvPr/>
        </p:nvSpPr>
        <p:spPr bwMode="auto">
          <a:xfrm>
            <a:off x="5641975" y="1717675"/>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Ê-lôn</a:t>
            </a:r>
          </a:p>
        </p:txBody>
      </p:sp>
      <p:sp>
        <p:nvSpPr>
          <p:cNvPr id="86060" name="Text Box 62"/>
          <p:cNvSpPr txBox="1">
            <a:spLocks noChangeArrowheads="1"/>
          </p:cNvSpPr>
          <p:nvPr/>
        </p:nvSpPr>
        <p:spPr bwMode="auto">
          <a:xfrm>
            <a:off x="7680325" y="5756275"/>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Áp-đôn</a:t>
            </a:r>
          </a:p>
        </p:txBody>
      </p:sp>
      <p:sp>
        <p:nvSpPr>
          <p:cNvPr id="86061" name="Text Box 63"/>
          <p:cNvSpPr txBox="1">
            <a:spLocks noChangeArrowheads="1"/>
          </p:cNvSpPr>
          <p:nvPr/>
        </p:nvSpPr>
        <p:spPr bwMode="auto">
          <a:xfrm>
            <a:off x="7604125" y="1184275"/>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Sam-sôn</a:t>
            </a:r>
          </a:p>
        </p:txBody>
      </p:sp>
      <p:sp>
        <p:nvSpPr>
          <p:cNvPr id="86062" name="Rectangle 64"/>
          <p:cNvSpPr>
            <a:spLocks noChangeArrowheads="1"/>
          </p:cNvSpPr>
          <p:nvPr/>
        </p:nvSpPr>
        <p:spPr bwMode="auto">
          <a:xfrm>
            <a:off x="1600200" y="76200"/>
            <a:ext cx="304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chemeClr val="tx2"/>
                </a:solidFill>
              </a:rPr>
              <a:t>Quê hương của các Quan Xét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99" name="Picture 125998">
            <a:hlinkClick r:id="" action="ppaction://media"/>
          </p:cNvPr>
          <p:cNvPicPr>
            <a:picLocks noRot="1"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03" name="Text Box 51"/>
          <p:cNvSpPr txBox="1">
            <a:spLocks noChangeArrowheads="1"/>
          </p:cNvSpPr>
          <p:nvPr/>
        </p:nvSpPr>
        <p:spPr bwMode="auto">
          <a:xfrm>
            <a:off x="1447800" y="4419600"/>
            <a:ext cx="971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Không vâng </a:t>
            </a:r>
          </a:p>
          <a:p>
            <a:pPr algn="ctr" eaLnBrk="1" hangingPunct="1"/>
            <a:r>
              <a:rPr lang="en-US" sz="1200">
                <a:solidFill>
                  <a:srgbClr val="FFFF00"/>
                </a:solidFill>
              </a:rPr>
              <a:t>lời </a:t>
            </a:r>
          </a:p>
          <a:p>
            <a:pPr algn="ctr" eaLnBrk="1" hangingPunct="1"/>
            <a:r>
              <a:rPr lang="en-US" sz="1200">
                <a:solidFill>
                  <a:srgbClr val="FFFF00"/>
                </a:solidFill>
              </a:rPr>
              <a:t>thuộc linh</a:t>
            </a:r>
          </a:p>
          <a:p>
            <a:pPr algn="ctr" eaLnBrk="1" hangingPunct="1"/>
            <a:r>
              <a:rPr lang="en-US" sz="1200">
                <a:solidFill>
                  <a:srgbClr val="FFFF00"/>
                </a:solidFill>
              </a:rPr>
              <a:t>2:1-5</a:t>
            </a:r>
          </a:p>
        </p:txBody>
      </p:sp>
      <p:sp>
        <p:nvSpPr>
          <p:cNvPr id="88067" name="Text Box 52"/>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172</a:t>
            </a:r>
          </a:p>
        </p:txBody>
      </p:sp>
      <p:sp>
        <p:nvSpPr>
          <p:cNvPr id="126005" name="Oval 53"/>
          <p:cNvSpPr>
            <a:spLocks noChangeArrowheads="1"/>
          </p:cNvSpPr>
          <p:nvPr/>
        </p:nvSpPr>
        <p:spPr bwMode="auto">
          <a:xfrm>
            <a:off x="1219200" y="4267200"/>
            <a:ext cx="1371600" cy="12192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69" name="Rectangle 54"/>
          <p:cNvSpPr>
            <a:spLocks noChangeArrowheads="1"/>
          </p:cNvSpPr>
          <p:nvPr/>
        </p:nvSpPr>
        <p:spPr bwMode="auto">
          <a:xfrm>
            <a:off x="0" y="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a:solidFill>
                  <a:schemeClr val="bg1"/>
                </a:solidFill>
              </a:rPr>
              <a:t>2:1-5</a:t>
            </a:r>
          </a:p>
        </p:txBody>
      </p:sp>
      <p:sp>
        <p:nvSpPr>
          <p:cNvPr id="88070" name="Text Box 55"/>
          <p:cNvSpPr txBox="1">
            <a:spLocks noChangeArrowheads="1"/>
          </p:cNvSpPr>
          <p:nvPr/>
        </p:nvSpPr>
        <p:spPr bwMode="auto">
          <a:xfrm>
            <a:off x="457200" y="441960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Quân đội không vâng lời</a:t>
            </a:r>
          </a:p>
          <a:p>
            <a:pPr algn="ctr" eaLnBrk="1" hangingPunct="1"/>
            <a:r>
              <a:rPr lang="en-US" sz="1200">
                <a:solidFill>
                  <a:srgbClr val="FFFF00"/>
                </a:solidFill>
              </a:rPr>
              <a:t>1</a:t>
            </a:r>
          </a:p>
        </p:txBody>
      </p:sp>
      <p:sp>
        <p:nvSpPr>
          <p:cNvPr id="88071" name="Rectangle 56"/>
          <p:cNvSpPr>
            <a:spLocks noChangeArrowheads="1"/>
          </p:cNvSpPr>
          <p:nvPr/>
        </p:nvSpPr>
        <p:spPr bwMode="auto">
          <a:xfrm>
            <a:off x="533400" y="533400"/>
            <a:ext cx="8153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8072" name="Line 57"/>
          <p:cNvSpPr>
            <a:spLocks noChangeShapeType="1"/>
          </p:cNvSpPr>
          <p:nvPr/>
        </p:nvSpPr>
        <p:spPr bwMode="auto">
          <a:xfrm>
            <a:off x="2362200" y="1219200"/>
            <a:ext cx="0" cy="4114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3" name="Line 58"/>
          <p:cNvSpPr>
            <a:spLocks noChangeShapeType="1"/>
          </p:cNvSpPr>
          <p:nvPr/>
        </p:nvSpPr>
        <p:spPr bwMode="auto">
          <a:xfrm>
            <a:off x="533400" y="6400800"/>
            <a:ext cx="8153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8074" name="Group 59"/>
          <p:cNvGrpSpPr>
            <a:grpSpLocks/>
          </p:cNvGrpSpPr>
          <p:nvPr/>
        </p:nvGrpSpPr>
        <p:grpSpPr bwMode="auto">
          <a:xfrm>
            <a:off x="533400" y="533400"/>
            <a:ext cx="8153400" cy="5867400"/>
            <a:chOff x="336" y="336"/>
            <a:chExt cx="5136" cy="3696"/>
          </a:xfrm>
        </p:grpSpPr>
        <p:sp>
          <p:nvSpPr>
            <p:cNvPr id="88093" name="Line 60"/>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4" name="Line 61"/>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5" name="Line 62"/>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6" name="Line 63"/>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7" name="Line 64"/>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8" name="Line 65"/>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9" name="Line 66"/>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0" name="Line 67"/>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1" name="Line 68"/>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2" name="Line 69"/>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3" name="Line 70"/>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4" name="Line 71"/>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5" name="Line 72"/>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6" name="Line 73"/>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7" name="Line 74"/>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8" name="Line 75"/>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9" name="Line 76"/>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10" name="Line 77"/>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11" name="Line 78"/>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12" name="Line 79"/>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8075" name="Text Box 80"/>
          <p:cNvSpPr txBox="1">
            <a:spLocks noChangeArrowheads="1"/>
          </p:cNvSpPr>
          <p:nvPr/>
        </p:nvSpPr>
        <p:spPr bwMode="auto">
          <a:xfrm>
            <a:off x="1676400" y="587375"/>
            <a:ext cx="5843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Thất bại dưới chế độ thần quyền</a:t>
            </a:r>
          </a:p>
        </p:txBody>
      </p:sp>
      <p:sp>
        <p:nvSpPr>
          <p:cNvPr id="88076" name="Text Box 81"/>
          <p:cNvSpPr txBox="1">
            <a:spLocks noChangeArrowheads="1"/>
          </p:cNvSpPr>
          <p:nvPr/>
        </p:nvSpPr>
        <p:spPr bwMode="auto">
          <a:xfrm>
            <a:off x="609600" y="1143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Sự chinh phục không trọn vẹn</a:t>
            </a:r>
          </a:p>
        </p:txBody>
      </p:sp>
      <p:sp>
        <p:nvSpPr>
          <p:cNvPr id="88077" name="Text Box 82"/>
          <p:cNvSpPr txBox="1">
            <a:spLocks noChangeArrowheads="1"/>
          </p:cNvSpPr>
          <p:nvPr/>
        </p:nvSpPr>
        <p:spPr bwMode="auto">
          <a:xfrm>
            <a:off x="3124200" y="1295400"/>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giải cứu bởi các quan xét</a:t>
            </a:r>
          </a:p>
        </p:txBody>
      </p:sp>
      <p:sp>
        <p:nvSpPr>
          <p:cNvPr id="88078" name="Text Box 83"/>
          <p:cNvSpPr txBox="1">
            <a:spLocks noChangeArrowheads="1"/>
          </p:cNvSpPr>
          <p:nvPr/>
        </p:nvSpPr>
        <p:spPr bwMode="auto">
          <a:xfrm>
            <a:off x="6781800" y="1143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Nhu cầu về chế độ quân chủ</a:t>
            </a:r>
          </a:p>
        </p:txBody>
      </p:sp>
      <p:sp>
        <p:nvSpPr>
          <p:cNvPr id="88079" name="Text Box 84"/>
          <p:cNvSpPr txBox="1">
            <a:spLocks noChangeArrowheads="1"/>
          </p:cNvSpPr>
          <p:nvPr/>
        </p:nvSpPr>
        <p:spPr bwMode="auto">
          <a:xfrm>
            <a:off x="990600" y="1828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1:1-2:5</a:t>
            </a:r>
          </a:p>
        </p:txBody>
      </p:sp>
      <p:sp>
        <p:nvSpPr>
          <p:cNvPr id="88080" name="Text Box 85"/>
          <p:cNvSpPr txBox="1">
            <a:spLocks noChangeArrowheads="1"/>
          </p:cNvSpPr>
          <p:nvPr/>
        </p:nvSpPr>
        <p:spPr bwMode="auto">
          <a:xfrm>
            <a:off x="4038600" y="1828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2:6-16:31</a:t>
            </a:r>
          </a:p>
        </p:txBody>
      </p:sp>
      <p:sp>
        <p:nvSpPr>
          <p:cNvPr id="88081" name="Text Box 86"/>
          <p:cNvSpPr txBox="1">
            <a:spLocks noChangeArrowheads="1"/>
          </p:cNvSpPr>
          <p:nvPr/>
        </p:nvSpPr>
        <p:spPr bwMode="auto">
          <a:xfrm>
            <a:off x="7315200" y="1828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17-21</a:t>
            </a:r>
          </a:p>
        </p:txBody>
      </p:sp>
      <p:sp>
        <p:nvSpPr>
          <p:cNvPr id="88082" name="Text Box 87"/>
          <p:cNvSpPr txBox="1">
            <a:spLocks noChangeArrowheads="1"/>
          </p:cNvSpPr>
          <p:nvPr/>
        </p:nvSpPr>
        <p:spPr bwMode="auto">
          <a:xfrm>
            <a:off x="685800" y="236220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hư hỏng</a:t>
            </a:r>
          </a:p>
        </p:txBody>
      </p:sp>
      <p:sp>
        <p:nvSpPr>
          <p:cNvPr id="88083" name="Text Box 88"/>
          <p:cNvSpPr txBox="1">
            <a:spLocks noChangeArrowheads="1"/>
          </p:cNvSpPr>
          <p:nvPr/>
        </p:nvSpPr>
        <p:spPr bwMode="auto">
          <a:xfrm>
            <a:off x="41148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Kỷ luật</a:t>
            </a:r>
          </a:p>
        </p:txBody>
      </p:sp>
      <p:sp>
        <p:nvSpPr>
          <p:cNvPr id="88084" name="Text Box 89"/>
          <p:cNvSpPr txBox="1">
            <a:spLocks noChangeArrowheads="1"/>
          </p:cNvSpPr>
          <p:nvPr/>
        </p:nvSpPr>
        <p:spPr bwMode="auto">
          <a:xfrm>
            <a:off x="7239000" y="2362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Sa đọa</a:t>
            </a:r>
          </a:p>
        </p:txBody>
      </p:sp>
      <p:sp>
        <p:nvSpPr>
          <p:cNvPr id="88085" name="Text Box 90"/>
          <p:cNvSpPr txBox="1">
            <a:spLocks noChangeArrowheads="1"/>
          </p:cNvSpPr>
          <p:nvPr/>
        </p:nvSpPr>
        <p:spPr bwMode="auto">
          <a:xfrm>
            <a:off x="568325" y="2819400"/>
            <a:ext cx="187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Nguyên nhân của các chu kỳ</a:t>
            </a:r>
          </a:p>
        </p:txBody>
      </p:sp>
      <p:sp>
        <p:nvSpPr>
          <p:cNvPr id="88086" name="Text Box 91"/>
          <p:cNvSpPr txBox="1">
            <a:spLocks noChangeArrowheads="1"/>
          </p:cNvSpPr>
          <p:nvPr/>
        </p:nvSpPr>
        <p:spPr bwMode="auto">
          <a:xfrm>
            <a:off x="3349625" y="2895600"/>
            <a:ext cx="241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Tai họa của các chu kỳ</a:t>
            </a:r>
          </a:p>
        </p:txBody>
      </p:sp>
      <p:sp>
        <p:nvSpPr>
          <p:cNvPr id="88087" name="Text Box 92"/>
          <p:cNvSpPr txBox="1">
            <a:spLocks noChangeArrowheads="1"/>
          </p:cNvSpPr>
          <p:nvPr/>
        </p:nvSpPr>
        <p:spPr bwMode="auto">
          <a:xfrm>
            <a:off x="6934200" y="2895600"/>
            <a:ext cx="167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Tình trạng của các chu kỳ</a:t>
            </a:r>
            <a:endParaRPr lang="en-US"/>
          </a:p>
        </p:txBody>
      </p:sp>
      <p:sp>
        <p:nvSpPr>
          <p:cNvPr id="88088" name="Text Box 93"/>
          <p:cNvSpPr txBox="1">
            <a:spLocks noChangeArrowheads="1"/>
          </p:cNvSpPr>
          <p:nvPr/>
        </p:nvSpPr>
        <p:spPr bwMode="auto">
          <a:xfrm>
            <a:off x="533400" y="3657600"/>
            <a:ext cx="177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với người Ca-na-an</a:t>
            </a:r>
            <a:endParaRPr lang="en-US"/>
          </a:p>
        </p:txBody>
      </p:sp>
      <p:sp>
        <p:nvSpPr>
          <p:cNvPr id="88089" name="Text Box 94"/>
          <p:cNvSpPr txBox="1">
            <a:spLocks noChangeArrowheads="1"/>
          </p:cNvSpPr>
          <p:nvPr/>
        </p:nvSpPr>
        <p:spPr bwMode="auto">
          <a:xfrm>
            <a:off x="2944813" y="3657600"/>
            <a:ext cx="333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Chiến tranh với người Ca-na-an</a:t>
            </a:r>
            <a:endParaRPr lang="en-US"/>
          </a:p>
        </p:txBody>
      </p:sp>
      <p:sp>
        <p:nvSpPr>
          <p:cNvPr id="88090" name="Text Box 95"/>
          <p:cNvSpPr txBox="1">
            <a:spLocks noChangeArrowheads="1"/>
          </p:cNvSpPr>
          <p:nvPr/>
        </p:nvSpPr>
        <p:spPr bwMode="auto">
          <a:xfrm>
            <a:off x="6858000" y="3702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như người Ca-na-an</a:t>
            </a:r>
            <a:endParaRPr lang="en-US"/>
          </a:p>
        </p:txBody>
      </p:sp>
      <p:sp>
        <p:nvSpPr>
          <p:cNvPr id="88091" name="Text Box 96"/>
          <p:cNvSpPr txBox="1">
            <a:spLocks noChangeArrowheads="1"/>
          </p:cNvSpPr>
          <p:nvPr/>
        </p:nvSpPr>
        <p:spPr bwMode="auto">
          <a:xfrm>
            <a:off x="4114800" y="54102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Ca-na-an</a:t>
            </a:r>
          </a:p>
        </p:txBody>
      </p:sp>
      <p:sp>
        <p:nvSpPr>
          <p:cNvPr id="88092" name="Text Box 97"/>
          <p:cNvSpPr txBox="1">
            <a:spLocks noChangeArrowheads="1"/>
          </p:cNvSpPr>
          <p:nvPr/>
        </p:nvSpPr>
        <p:spPr bwMode="auto">
          <a:xfrm>
            <a:off x="3136900" y="5943600"/>
            <a:ext cx="295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kh. 341 năm (1390-1049 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100000"/>
                                  </p:iterate>
                                  <p:childTnLst>
                                    <p:set>
                                      <p:cBhvr>
                                        <p:cTn id="6" dur="1" fill="hold">
                                          <p:stCondLst>
                                            <p:cond delay="0"/>
                                          </p:stCondLst>
                                        </p:cTn>
                                        <p:tgtEl>
                                          <p:spTgt spid="126003"/>
                                        </p:tgtEl>
                                        <p:attrNameLst>
                                          <p:attrName>style.visibility</p:attrName>
                                        </p:attrNameLst>
                                      </p:cBhvr>
                                      <p:to>
                                        <p:strVal val="visible"/>
                                      </p:to>
                                    </p:set>
                                    <p:animEffect transition="in" filter="checkerboard(across)">
                                      <p:cBhvr>
                                        <p:cTn id="7" dur="75"/>
                                        <p:tgtEl>
                                          <p:spTgt spid="1260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6005"/>
                                        </p:tgtEl>
                                        <p:attrNameLst>
                                          <p:attrName>style.visibility</p:attrName>
                                        </p:attrNameLst>
                                      </p:cBhvr>
                                      <p:to>
                                        <p:strVal val="visible"/>
                                      </p:to>
                                    </p:set>
                                    <p:anim calcmode="lin" valueType="num">
                                      <p:cBhvr additive="base">
                                        <p:cTn id="12" dur="500" fill="hold"/>
                                        <p:tgtEl>
                                          <p:spTgt spid="126005"/>
                                        </p:tgtEl>
                                        <p:attrNameLst>
                                          <p:attrName>ppt_x</p:attrName>
                                        </p:attrNameLst>
                                      </p:cBhvr>
                                      <p:tavLst>
                                        <p:tav tm="0">
                                          <p:val>
                                            <p:strVal val="#ppt_x"/>
                                          </p:val>
                                        </p:tav>
                                        <p:tav tm="100000">
                                          <p:val>
                                            <p:strVal val="#ppt_x"/>
                                          </p:val>
                                        </p:tav>
                                      </p:tavLst>
                                    </p:anim>
                                    <p:anim calcmode="lin" valueType="num">
                                      <p:cBhvr additive="base">
                                        <p:cTn id="13" dur="500" fill="hold"/>
                                        <p:tgtEl>
                                          <p:spTgt spid="1260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03" grpId="0" autoUpdateAnimBg="0"/>
      <p:bldP spid="1260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ba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43037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4" name="Picture 3" descr="DagonPri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2514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4"/>
          <p:cNvSpPr>
            <a:spLocks noChangeArrowheads="1"/>
          </p:cNvSpPr>
          <p:nvPr/>
        </p:nvSpPr>
        <p:spPr bwMode="auto">
          <a:xfrm>
            <a:off x="4876800" y="3276600"/>
            <a:ext cx="2362200" cy="381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90116" name="Picture 7" descr="filis~05"/>
          <p:cNvPicPr>
            <a:picLocks noChangeAspect="1" noChangeArrowheads="1"/>
          </p:cNvPicPr>
          <p:nvPr/>
        </p:nvPicPr>
        <p:blipFill>
          <a:blip r:embed="rId5">
            <a:extLst>
              <a:ext uri="{28A0092B-C50C-407E-A947-70E740481C1C}">
                <a14:useLocalDpi xmlns:a14="http://schemas.microsoft.com/office/drawing/2010/main" val="0"/>
              </a:ext>
            </a:extLst>
          </a:blip>
          <a:srcRect r="22763" b="1291"/>
          <a:stretch>
            <a:fillRect/>
          </a:stretch>
        </p:blipFill>
        <p:spPr bwMode="auto">
          <a:xfrm>
            <a:off x="6019800" y="35814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5" name="Text Box 9"/>
          <p:cNvSpPr txBox="1">
            <a:spLocks noChangeArrowheads="1"/>
          </p:cNvSpPr>
          <p:nvPr/>
        </p:nvSpPr>
        <p:spPr bwMode="auto">
          <a:xfrm>
            <a:off x="990600" y="3962400"/>
            <a:ext cx="1787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BA-ANH</a:t>
            </a:r>
          </a:p>
        </p:txBody>
      </p:sp>
      <p:sp>
        <p:nvSpPr>
          <p:cNvPr id="126986" name="Text Box 10"/>
          <p:cNvSpPr txBox="1">
            <a:spLocks noChangeArrowheads="1"/>
          </p:cNvSpPr>
          <p:nvPr/>
        </p:nvSpPr>
        <p:spPr bwMode="auto">
          <a:xfrm>
            <a:off x="5105400" y="2971800"/>
            <a:ext cx="1831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ĐA-GÔN</a:t>
            </a:r>
          </a:p>
        </p:txBody>
      </p:sp>
      <p:sp>
        <p:nvSpPr>
          <p:cNvPr id="126987" name="Text Box 11"/>
          <p:cNvSpPr txBox="1">
            <a:spLocks noChangeArrowheads="1"/>
          </p:cNvSpPr>
          <p:nvPr/>
        </p:nvSpPr>
        <p:spPr bwMode="auto">
          <a:xfrm>
            <a:off x="8229600" y="381000"/>
            <a:ext cx="477838"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Á</a:t>
            </a:r>
          </a:p>
          <a:p>
            <a:pPr eaLnBrk="1" hangingPunct="1"/>
            <a:r>
              <a:rPr lang="en-US" sz="3200" b="1">
                <a:solidFill>
                  <a:srgbClr val="FFFF00"/>
                </a:solidFill>
              </a:rPr>
              <a:t>T</a:t>
            </a:r>
          </a:p>
          <a:p>
            <a:pPr eaLnBrk="1" hangingPunct="1"/>
            <a:endParaRPr lang="en-US" sz="3200" b="1">
              <a:solidFill>
                <a:srgbClr val="FFFF00"/>
              </a:solidFill>
            </a:endParaRPr>
          </a:p>
          <a:p>
            <a:pPr eaLnBrk="1" hangingPunct="1"/>
            <a:r>
              <a:rPr lang="en-US" sz="3200" b="1">
                <a:solidFill>
                  <a:srgbClr val="FFFF00"/>
                </a:solidFill>
              </a:rPr>
              <a:t>T</a:t>
            </a:r>
          </a:p>
          <a:p>
            <a:pPr eaLnBrk="1" hangingPunct="1"/>
            <a:r>
              <a:rPr lang="en-US" sz="3200" b="1">
                <a:solidFill>
                  <a:srgbClr val="FFFF00"/>
                </a:solidFill>
              </a:rPr>
              <a:t>Ạ</a:t>
            </a:r>
          </a:p>
          <a:p>
            <a:pPr eaLnBrk="1" hangingPunct="1"/>
            <a:r>
              <a:rPr lang="en-US" sz="3200" b="1">
                <a:solidFill>
                  <a:srgbClr val="FFFF00"/>
                </a:solidFill>
              </a:rPr>
              <a:t>T</a:t>
            </a:r>
          </a:p>
          <a:p>
            <a:pPr eaLnBrk="1" hangingPunct="1"/>
            <a:endParaRPr lang="en-US" sz="3200" b="1">
              <a:solidFill>
                <a:srgbClr val="FFFF00"/>
              </a:solidFill>
            </a:endParaRPr>
          </a:p>
          <a:p>
            <a:pPr eaLnBrk="1" hangingPunct="1"/>
            <a:r>
              <a:rPr lang="en-US" sz="3200" b="1">
                <a:solidFill>
                  <a:srgbClr val="FFFF00"/>
                </a:solidFill>
              </a:rPr>
              <a:t>T</a:t>
            </a:r>
          </a:p>
          <a:p>
            <a:pPr eaLnBrk="1" hangingPunct="1"/>
            <a:r>
              <a:rPr lang="en-US" sz="3200" b="1">
                <a:solidFill>
                  <a:srgbClr val="FFFF00"/>
                </a:solidFill>
              </a:rPr>
              <a:t>Ê</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6985"/>
                                        </p:tgtEl>
                                        <p:attrNameLst>
                                          <p:attrName>style.visibility</p:attrName>
                                        </p:attrNameLst>
                                      </p:cBhvr>
                                      <p:to>
                                        <p:strVal val="visible"/>
                                      </p:to>
                                    </p:set>
                                    <p:anim calcmode="lin" valueType="num">
                                      <p:cBhvr>
                                        <p:cTn id="7" dur="500" fill="hold"/>
                                        <p:tgtEl>
                                          <p:spTgt spid="126985"/>
                                        </p:tgtEl>
                                        <p:attrNameLst>
                                          <p:attrName>ppt_w</p:attrName>
                                        </p:attrNameLst>
                                      </p:cBhvr>
                                      <p:tavLst>
                                        <p:tav tm="0">
                                          <p:val>
                                            <p:fltVal val="0"/>
                                          </p:val>
                                        </p:tav>
                                        <p:tav tm="100000">
                                          <p:val>
                                            <p:strVal val="#ppt_w"/>
                                          </p:val>
                                        </p:tav>
                                      </p:tavLst>
                                    </p:anim>
                                    <p:anim calcmode="lin" valueType="num">
                                      <p:cBhvr>
                                        <p:cTn id="8" dur="500" fill="hold"/>
                                        <p:tgtEl>
                                          <p:spTgt spid="12698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6986"/>
                                        </p:tgtEl>
                                        <p:attrNameLst>
                                          <p:attrName>style.visibility</p:attrName>
                                        </p:attrNameLst>
                                      </p:cBhvr>
                                      <p:to>
                                        <p:strVal val="visible"/>
                                      </p:to>
                                    </p:set>
                                    <p:anim calcmode="lin" valueType="num">
                                      <p:cBhvr>
                                        <p:cTn id="13" dur="500" fill="hold"/>
                                        <p:tgtEl>
                                          <p:spTgt spid="126986"/>
                                        </p:tgtEl>
                                        <p:attrNameLst>
                                          <p:attrName>ppt_w</p:attrName>
                                        </p:attrNameLst>
                                      </p:cBhvr>
                                      <p:tavLst>
                                        <p:tav tm="0">
                                          <p:val>
                                            <p:fltVal val="0"/>
                                          </p:val>
                                        </p:tav>
                                        <p:tav tm="100000">
                                          <p:val>
                                            <p:strVal val="#ppt_w"/>
                                          </p:val>
                                        </p:tav>
                                      </p:tavLst>
                                    </p:anim>
                                    <p:anim calcmode="lin" valueType="num">
                                      <p:cBhvr>
                                        <p:cTn id="14" dur="500" fill="hold"/>
                                        <p:tgtEl>
                                          <p:spTgt spid="12698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6987"/>
                                        </p:tgtEl>
                                        <p:attrNameLst>
                                          <p:attrName>style.visibility</p:attrName>
                                        </p:attrNameLst>
                                      </p:cBhvr>
                                      <p:to>
                                        <p:strVal val="visible"/>
                                      </p:to>
                                    </p:set>
                                    <p:anim calcmode="lin" valueType="num">
                                      <p:cBhvr>
                                        <p:cTn id="19" dur="500" fill="hold"/>
                                        <p:tgtEl>
                                          <p:spTgt spid="126987"/>
                                        </p:tgtEl>
                                        <p:attrNameLst>
                                          <p:attrName>ppt_w</p:attrName>
                                        </p:attrNameLst>
                                      </p:cBhvr>
                                      <p:tavLst>
                                        <p:tav tm="0">
                                          <p:val>
                                            <p:fltVal val="0"/>
                                          </p:val>
                                        </p:tav>
                                        <p:tav tm="100000">
                                          <p:val>
                                            <p:strVal val="#ppt_w"/>
                                          </p:val>
                                        </p:tav>
                                      </p:tavLst>
                                    </p:anim>
                                    <p:anim calcmode="lin" valueType="num">
                                      <p:cBhvr>
                                        <p:cTn id="20" dur="500" fill="hold"/>
                                        <p:tgtEl>
                                          <p:spTgt spid="1269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5" grpId="0" autoUpdateAnimBg="0"/>
      <p:bldP spid="126986" grpId="0" autoUpdateAnimBg="0"/>
      <p:bldP spid="12698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Israel Surrounded"/>
          <p:cNvPicPr>
            <a:picLocks noChangeAspect="1" noChangeArrowheads="1"/>
          </p:cNvPicPr>
          <p:nvPr/>
        </p:nvPicPr>
        <p:blipFill>
          <a:blip r:embed="rId3">
            <a:lum bright="26000"/>
            <a:extLst>
              <a:ext uri="{28A0092B-C50C-407E-A947-70E740481C1C}">
                <a14:useLocalDpi xmlns:a14="http://schemas.microsoft.com/office/drawing/2010/main" val="0"/>
              </a:ext>
            </a:extLst>
          </a:blip>
          <a:srcRect/>
          <a:stretch>
            <a:fillRect/>
          </a:stretch>
        </p:blipFill>
        <p:spPr bwMode="auto">
          <a:xfrm>
            <a:off x="457200" y="304800"/>
            <a:ext cx="4710113"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Text Box 4"/>
          <p:cNvSpPr txBox="1">
            <a:spLocks noChangeArrowheads="1"/>
          </p:cNvSpPr>
          <p:nvPr/>
        </p:nvSpPr>
        <p:spPr bwMode="auto">
          <a:xfrm>
            <a:off x="5867400" y="5975350"/>
            <a:ext cx="2819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900">
                <a:solidFill>
                  <a:srgbClr val="FFFF00"/>
                </a:solidFill>
                <a:latin typeface="Arial" charset="0"/>
              </a:rPr>
              <a:t>+Taken from Nelsons 3D-M Jenkins, S. 1997, c1985. Nelson's 3-D Bible map book (electronic ed.). Thomas Nelson: Nashville</a:t>
            </a:r>
          </a:p>
        </p:txBody>
      </p:sp>
      <p:sp>
        <p:nvSpPr>
          <p:cNvPr id="92163" name="Text Box 5"/>
          <p:cNvSpPr txBox="1">
            <a:spLocks noChangeArrowheads="1"/>
          </p:cNvSpPr>
          <p:nvPr/>
        </p:nvSpPr>
        <p:spPr bwMode="auto">
          <a:xfrm>
            <a:off x="5791200" y="990600"/>
            <a:ext cx="28194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Hậu quả của việc phá vỡ Giao ước của Đức Chúa Trời </a:t>
            </a:r>
          </a:p>
          <a:p>
            <a:pPr eaLnBrk="1" hangingPunct="1"/>
            <a:r>
              <a:rPr lang="en-US">
                <a:solidFill>
                  <a:srgbClr val="FFFF00"/>
                </a:solidFill>
              </a:rPr>
              <a:t>Y-sơ-ra-ên bị vây quanh bởi quân thù do Đức Giê-hô-va dấy lên để nghịch cùng họ.</a:t>
            </a:r>
          </a:p>
          <a:p>
            <a:pPr eaLnBrk="1" hangingPunct="1">
              <a:spcBef>
                <a:spcPct val="50000"/>
              </a:spcBef>
            </a:pPr>
            <a:endParaRPr lang="en-US" sz="1800">
              <a:solidFill>
                <a:srgbClr val="FFFF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G05029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3" descr="Increasing%20Canaanisation%20of%20Isra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77938"/>
            <a:ext cx="6705600"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0051"/>
                                        </p:tgtEl>
                                        <p:attrNameLst>
                                          <p:attrName>style.visibility</p:attrName>
                                        </p:attrNameLst>
                                      </p:cBhvr>
                                      <p:to>
                                        <p:strVal val="visible"/>
                                      </p:to>
                                    </p:set>
                                    <p:animEffect transition="in" filter="checkerboard(across)">
                                      <p:cBhvr>
                                        <p:cTn id="7" dur="500"/>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Text Box 4"/>
          <p:cNvSpPr txBox="1">
            <a:spLocks noChangeArrowheads="1"/>
          </p:cNvSpPr>
          <p:nvPr/>
        </p:nvSpPr>
        <p:spPr bwMode="auto">
          <a:xfrm>
            <a:off x="830580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rPr>
              <a:t>174</a:t>
            </a:r>
          </a:p>
        </p:txBody>
      </p:sp>
      <p:sp>
        <p:nvSpPr>
          <p:cNvPr id="96258" name="Rectangle 8"/>
          <p:cNvSpPr>
            <a:spLocks noGrp="1" noChangeArrowheads="1"/>
          </p:cNvSpPr>
          <p:nvPr>
            <p:ph type="title"/>
          </p:nvPr>
        </p:nvSpPr>
        <p:spPr>
          <a:xfrm>
            <a:off x="1219200" y="0"/>
            <a:ext cx="7772400" cy="1206500"/>
          </a:xfrm>
          <a:noFill/>
        </p:spPr>
        <p:txBody>
          <a:bodyPr/>
          <a:lstStyle/>
          <a:p>
            <a:pPr eaLnBrk="1" hangingPunct="1"/>
            <a:r>
              <a:rPr lang="en-US" b="1">
                <a:latin typeface="Times New Roman" charset="0"/>
              </a:rPr>
              <a:t>Câu chuyện của các Quan Xét</a:t>
            </a:r>
          </a:p>
        </p:txBody>
      </p:sp>
      <p:sp>
        <p:nvSpPr>
          <p:cNvPr id="278537" name="Rectangle 9"/>
          <p:cNvSpPr>
            <a:spLocks noChangeArrowheads="1"/>
          </p:cNvSpPr>
          <p:nvPr/>
        </p:nvSpPr>
        <p:spPr bwMode="auto">
          <a:xfrm>
            <a:off x="1371600" y="12954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342900" indent="-342900">
              <a:lnSpc>
                <a:spcPct val="90000"/>
              </a:lnSpc>
              <a:spcBef>
                <a:spcPct val="20000"/>
              </a:spcBef>
              <a:buClr>
                <a:schemeClr val="tx2"/>
              </a:buClr>
              <a:buSzPct val="90000"/>
              <a:buFont typeface="Symbol" charset="0"/>
              <a:buChar char="¨"/>
            </a:pPr>
            <a:r>
              <a:rPr lang="en-US" sz="2800" b="1">
                <a:latin typeface="Arial" charset="0"/>
                <a:cs typeface="Times New Roman" charset="0"/>
              </a:rPr>
              <a:t>Chúng ta xác định thời đại của các Quan Xét được bắt đầu bằng sự lãnh đạo của</a:t>
            </a:r>
            <a:r>
              <a:rPr lang="en-US" sz="2800" b="1">
                <a:latin typeface="Arial" charset="0"/>
                <a:cs typeface="Arial" charset="0"/>
              </a:rPr>
              <a:t> </a:t>
            </a:r>
            <a:r>
              <a:rPr lang="en-US" sz="2800" b="1">
                <a:solidFill>
                  <a:schemeClr val="accent1"/>
                </a:solidFill>
                <a:latin typeface="Arial" charset="0"/>
                <a:cs typeface="Arial" charset="0"/>
              </a:rPr>
              <a:t>Môi-se</a:t>
            </a:r>
            <a:r>
              <a:rPr lang="en-US" sz="2800" b="1">
                <a:latin typeface="Arial" charset="0"/>
                <a:cs typeface="Arial" charset="0"/>
              </a:rPr>
              <a:t> và chấm dứt bằng sự lên ngôi của </a:t>
            </a:r>
            <a:r>
              <a:rPr lang="en-US" sz="2800" b="1">
                <a:solidFill>
                  <a:schemeClr val="accent1"/>
                </a:solidFill>
                <a:latin typeface="Arial" charset="0"/>
                <a:cs typeface="Arial" charset="0"/>
              </a:rPr>
              <a:t>Sau-lơ.</a:t>
            </a:r>
            <a:r>
              <a:rPr lang="en-US" sz="2800" b="1">
                <a:latin typeface="Arial" charset="0"/>
                <a:cs typeface="Times New Roman" charset="0"/>
              </a:rPr>
              <a:t> </a:t>
            </a:r>
            <a:endParaRPr lang="en-US" sz="2800" b="1">
              <a:latin typeface="Arial" charset="0"/>
              <a:cs typeface="Arial" charset="0"/>
            </a:endParaRPr>
          </a:p>
          <a:p>
            <a:pPr marL="742950" lvl="1" indent="-285750">
              <a:lnSpc>
                <a:spcPct val="90000"/>
              </a:lnSpc>
              <a:spcBef>
                <a:spcPct val="20000"/>
              </a:spcBef>
            </a:pPr>
            <a:r>
              <a:rPr lang="en-US" sz="2000" b="1">
                <a:solidFill>
                  <a:schemeClr val="accent1"/>
                </a:solidFill>
                <a:latin typeface="Arial" charset="0"/>
                <a:cs typeface="Arial" charset="0"/>
              </a:rPr>
              <a:t>480</a:t>
            </a:r>
            <a:r>
              <a:rPr lang="en-US" sz="2000" b="1">
                <a:latin typeface="Arial" charset="0"/>
                <a:cs typeface="Arial" charset="0"/>
              </a:rPr>
              <a:t> (từ Xuất Ai Cập đến đền thờ Sa-lô-môn; 1 Vua 6:1) </a:t>
            </a:r>
          </a:p>
          <a:p>
            <a:pPr marL="742950" lvl="1" indent="-285750">
              <a:lnSpc>
                <a:spcPct val="90000"/>
              </a:lnSpc>
              <a:spcBef>
                <a:spcPct val="20000"/>
              </a:spcBef>
            </a:pPr>
            <a:r>
              <a:rPr lang="en-US" sz="2000" b="1">
                <a:solidFill>
                  <a:schemeClr val="accent1"/>
                </a:solidFill>
                <a:latin typeface="Arial" charset="0"/>
                <a:cs typeface="Arial" charset="0"/>
              </a:rPr>
              <a:t>- 40</a:t>
            </a:r>
            <a:r>
              <a:rPr lang="en-US" sz="2000" b="1">
                <a:latin typeface="Arial" charset="0"/>
                <a:cs typeface="Arial" charset="0"/>
              </a:rPr>
              <a:t> (Sau-lơ trị vì Công 13:11) </a:t>
            </a:r>
          </a:p>
          <a:p>
            <a:pPr marL="742950" lvl="1" indent="-285750">
              <a:lnSpc>
                <a:spcPct val="90000"/>
              </a:lnSpc>
              <a:spcBef>
                <a:spcPct val="20000"/>
              </a:spcBef>
            </a:pPr>
            <a:r>
              <a:rPr lang="en-US" sz="2000" b="1">
                <a:solidFill>
                  <a:schemeClr val="accent1"/>
                </a:solidFill>
                <a:latin typeface="Arial" charset="0"/>
                <a:cs typeface="Arial" charset="0"/>
              </a:rPr>
              <a:t>- 40</a:t>
            </a:r>
            <a:r>
              <a:rPr lang="en-US" sz="2000" b="1">
                <a:latin typeface="Arial" charset="0"/>
                <a:cs typeface="Arial" charset="0"/>
              </a:rPr>
              <a:t> (Đa-vít trị vì 1 vua 2:11)             = </a:t>
            </a:r>
            <a:r>
              <a:rPr lang="en-US" sz="2000" b="1">
                <a:solidFill>
                  <a:schemeClr val="accent1"/>
                </a:solidFill>
                <a:latin typeface="Arial" charset="0"/>
                <a:cs typeface="Arial" charset="0"/>
              </a:rPr>
              <a:t>400 năm</a:t>
            </a:r>
            <a:endParaRPr lang="en-US" b="1">
              <a:solidFill>
                <a:schemeClr val="accent1"/>
              </a:solidFill>
              <a:latin typeface="Arial" charset="0"/>
              <a:cs typeface="Arial" charset="0"/>
            </a:endParaRPr>
          </a:p>
          <a:p>
            <a:pPr marL="342900" indent="-342900">
              <a:lnSpc>
                <a:spcPct val="90000"/>
              </a:lnSpc>
              <a:spcBef>
                <a:spcPct val="20000"/>
              </a:spcBef>
              <a:buClr>
                <a:schemeClr val="tx2"/>
              </a:buClr>
              <a:buSzPct val="90000"/>
              <a:buFont typeface="Symbol" charset="0"/>
              <a:buChar char="¨"/>
            </a:pPr>
            <a:r>
              <a:rPr lang="en-US" sz="2800" b="1">
                <a:latin typeface="Arial" charset="0"/>
                <a:cs typeface="Arial" charset="0"/>
              </a:rPr>
              <a:t>Khi số năm các Quan xét và quân thù của Y-sơ-ra-ên cai trị được thêm vào, làm </a:t>
            </a:r>
            <a:r>
              <a:rPr lang="en-US" sz="2800" b="1">
                <a:solidFill>
                  <a:schemeClr val="accent1"/>
                </a:solidFill>
                <a:latin typeface="Arial" charset="0"/>
                <a:cs typeface="Arial" charset="0"/>
              </a:rPr>
              <a:t>vượt trội</a:t>
            </a:r>
            <a:r>
              <a:rPr lang="en-US" sz="2800" b="1">
                <a:latin typeface="Arial" charset="0"/>
                <a:cs typeface="Arial" charset="0"/>
              </a:rPr>
              <a:t> đáng kể so với số 400 năm khả dĩ phải có: </a:t>
            </a:r>
            <a:r>
              <a:rPr lang="en-US" sz="2800" b="1">
                <a:solidFill>
                  <a:schemeClr val="accent1"/>
                </a:solidFill>
                <a:latin typeface="Arial" charset="0"/>
                <a:cs typeface="Arial" charset="0"/>
              </a:rPr>
              <a:t>510+ năm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85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7853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7853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7853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85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281603"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281604"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281605"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8309" name="Line 7"/>
          <p:cNvSpPr>
            <a:spLocks noChangeShapeType="1"/>
          </p:cNvSpPr>
          <p:nvPr/>
        </p:nvSpPr>
        <p:spPr bwMode="auto">
          <a:xfrm flipH="1">
            <a:off x="3048000" y="2209800"/>
            <a:ext cx="0" cy="1981200"/>
          </a:xfrm>
          <a:prstGeom prst="line">
            <a:avLst/>
          </a:prstGeom>
          <a:noFill/>
          <a:ln w="76200">
            <a:solidFill>
              <a:srgbClr val="B6B2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8310" name="Group 8"/>
          <p:cNvGrpSpPr>
            <a:grpSpLocks/>
          </p:cNvGrpSpPr>
          <p:nvPr/>
        </p:nvGrpSpPr>
        <p:grpSpPr bwMode="auto">
          <a:xfrm>
            <a:off x="304800" y="4448175"/>
            <a:ext cx="8686800" cy="1800225"/>
            <a:chOff x="192" y="2802"/>
            <a:chExt cx="5472" cy="1134"/>
          </a:xfrm>
        </p:grpSpPr>
        <p:sp>
          <p:nvSpPr>
            <p:cNvPr id="281609" name="Text Box 9"/>
            <p:cNvSpPr txBox="1">
              <a:spLocks noChangeArrowheads="1"/>
            </p:cNvSpPr>
            <p:nvPr/>
          </p:nvSpPr>
          <p:spPr bwMode="auto">
            <a:xfrm>
              <a:off x="4770"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1000</a:t>
              </a:r>
            </a:p>
          </p:txBody>
        </p:sp>
        <p:sp>
          <p:nvSpPr>
            <p:cNvPr id="281610" name="Text Box 10"/>
            <p:cNvSpPr txBox="1">
              <a:spLocks noChangeArrowheads="1"/>
            </p:cNvSpPr>
            <p:nvPr/>
          </p:nvSpPr>
          <p:spPr bwMode="auto">
            <a:xfrm>
              <a:off x="5424" y="2802"/>
              <a:ext cx="240" cy="86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900</a:t>
              </a:r>
            </a:p>
          </p:txBody>
        </p:sp>
        <p:sp>
          <p:nvSpPr>
            <p:cNvPr id="281611" name="Text Box 11"/>
            <p:cNvSpPr txBox="1">
              <a:spLocks noChangeArrowheads="1"/>
            </p:cNvSpPr>
            <p:nvPr/>
          </p:nvSpPr>
          <p:spPr bwMode="auto">
            <a:xfrm>
              <a:off x="4116"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1100</a:t>
              </a:r>
            </a:p>
          </p:txBody>
        </p:sp>
        <p:sp>
          <p:nvSpPr>
            <p:cNvPr id="281612" name="Text Box 12"/>
            <p:cNvSpPr txBox="1">
              <a:spLocks noChangeArrowheads="1"/>
            </p:cNvSpPr>
            <p:nvPr/>
          </p:nvSpPr>
          <p:spPr bwMode="auto">
            <a:xfrm>
              <a:off x="3462"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1200</a:t>
              </a:r>
            </a:p>
          </p:txBody>
        </p:sp>
        <p:sp>
          <p:nvSpPr>
            <p:cNvPr id="281613" name="Text Box 13"/>
            <p:cNvSpPr txBox="1">
              <a:spLocks noChangeArrowheads="1"/>
            </p:cNvSpPr>
            <p:nvPr/>
          </p:nvSpPr>
          <p:spPr bwMode="auto">
            <a:xfrm>
              <a:off x="2808"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1300</a:t>
              </a:r>
            </a:p>
          </p:txBody>
        </p:sp>
        <p:sp>
          <p:nvSpPr>
            <p:cNvPr id="281614" name="Text Box 14"/>
            <p:cNvSpPr txBox="1">
              <a:spLocks noChangeArrowheads="1"/>
            </p:cNvSpPr>
            <p:nvPr/>
          </p:nvSpPr>
          <p:spPr bwMode="auto">
            <a:xfrm>
              <a:off x="2154"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1400</a:t>
              </a:r>
            </a:p>
          </p:txBody>
        </p:sp>
        <p:sp>
          <p:nvSpPr>
            <p:cNvPr id="281615" name="Text Box 15"/>
            <p:cNvSpPr txBox="1">
              <a:spLocks noChangeArrowheads="1"/>
            </p:cNvSpPr>
            <p:nvPr/>
          </p:nvSpPr>
          <p:spPr bwMode="auto">
            <a:xfrm>
              <a:off x="1500"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1500</a:t>
              </a:r>
            </a:p>
          </p:txBody>
        </p:sp>
        <p:sp>
          <p:nvSpPr>
            <p:cNvPr id="281616" name="Text Box 16"/>
            <p:cNvSpPr txBox="1">
              <a:spLocks noChangeArrowheads="1"/>
            </p:cNvSpPr>
            <p:nvPr/>
          </p:nvSpPr>
          <p:spPr bwMode="auto">
            <a:xfrm>
              <a:off x="846"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1600</a:t>
              </a:r>
            </a:p>
          </p:txBody>
        </p:sp>
        <p:sp>
          <p:nvSpPr>
            <p:cNvPr id="281617" name="Text Box 17"/>
            <p:cNvSpPr txBox="1">
              <a:spLocks noChangeArrowheads="1"/>
            </p:cNvSpPr>
            <p:nvPr/>
          </p:nvSpPr>
          <p:spPr bwMode="auto">
            <a:xfrm>
              <a:off x="192"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1700</a:t>
              </a:r>
            </a:p>
          </p:txBody>
        </p:sp>
      </p:grpSp>
      <p:sp>
        <p:nvSpPr>
          <p:cNvPr id="281618" name="Line 18"/>
          <p:cNvSpPr>
            <a:spLocks noChangeShapeType="1"/>
          </p:cNvSpPr>
          <p:nvPr/>
        </p:nvSpPr>
        <p:spPr bwMode="auto">
          <a:xfrm>
            <a:off x="88392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281619" name="Line 19"/>
          <p:cNvSpPr>
            <a:spLocks noChangeShapeType="1"/>
          </p:cNvSpPr>
          <p:nvPr/>
        </p:nvSpPr>
        <p:spPr bwMode="auto">
          <a:xfrm>
            <a:off x="457200" y="3429000"/>
            <a:ext cx="0" cy="83502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281620" name="Line 20"/>
          <p:cNvSpPr>
            <a:spLocks noChangeShapeType="1"/>
          </p:cNvSpPr>
          <p:nvPr/>
        </p:nvSpPr>
        <p:spPr bwMode="auto">
          <a:xfrm>
            <a:off x="66294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281621" name="Line 21"/>
          <p:cNvSpPr>
            <a:spLocks noChangeShapeType="1"/>
          </p:cNvSpPr>
          <p:nvPr/>
        </p:nvSpPr>
        <p:spPr bwMode="auto">
          <a:xfrm>
            <a:off x="56388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281622" name="Line 22"/>
          <p:cNvSpPr>
            <a:spLocks noChangeShapeType="1"/>
          </p:cNvSpPr>
          <p:nvPr/>
        </p:nvSpPr>
        <p:spPr bwMode="auto">
          <a:xfrm>
            <a:off x="45720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281623" name="Line 23"/>
          <p:cNvSpPr>
            <a:spLocks noChangeShapeType="1"/>
          </p:cNvSpPr>
          <p:nvPr/>
        </p:nvSpPr>
        <p:spPr bwMode="auto">
          <a:xfrm>
            <a:off x="3505200" y="3429000"/>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281624" name="Line 24"/>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8318" name="Line 25"/>
          <p:cNvSpPr>
            <a:spLocks noChangeShapeType="1"/>
          </p:cNvSpPr>
          <p:nvPr/>
        </p:nvSpPr>
        <p:spPr bwMode="auto">
          <a:xfrm flipH="1">
            <a:off x="7924800" y="2209800"/>
            <a:ext cx="0" cy="1981200"/>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1626" name="Text Box 26"/>
          <p:cNvSpPr txBox="1">
            <a:spLocks noChangeArrowheads="1"/>
          </p:cNvSpPr>
          <p:nvPr/>
        </p:nvSpPr>
        <p:spPr bwMode="auto">
          <a:xfrm>
            <a:off x="2438400" y="1676400"/>
            <a:ext cx="14478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3200" b="1">
                <a:solidFill>
                  <a:srgbClr val="DDDDDD"/>
                </a:solidFill>
                <a:latin typeface="Times New Roman" pitchFamily="18" charset="0"/>
                <a:ea typeface="+mn-ea"/>
                <a:cs typeface="+mn-cs"/>
              </a:rPr>
              <a:t>1446</a:t>
            </a:r>
            <a:r>
              <a:rPr lang="en-US" sz="3200" b="1">
                <a:solidFill>
                  <a:schemeClr val="bg2"/>
                </a:solidFill>
                <a:latin typeface="Times New Roman" pitchFamily="18" charset="0"/>
                <a:ea typeface="+mn-ea"/>
                <a:cs typeface="+mn-cs"/>
              </a:rPr>
              <a:t> </a:t>
            </a:r>
          </a:p>
        </p:txBody>
      </p:sp>
      <p:sp>
        <p:nvSpPr>
          <p:cNvPr id="281627" name="Text Box 27"/>
          <p:cNvSpPr txBox="1">
            <a:spLocks noChangeArrowheads="1"/>
          </p:cNvSpPr>
          <p:nvPr/>
        </p:nvSpPr>
        <p:spPr bwMode="auto">
          <a:xfrm>
            <a:off x="7239000" y="1676400"/>
            <a:ext cx="14478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200" b="1">
                <a:solidFill>
                  <a:schemeClr val="tx2"/>
                </a:solidFill>
                <a:latin typeface="Times New Roman" pitchFamily="18" charset="0"/>
                <a:ea typeface="+mn-ea"/>
                <a:cs typeface="+mn-cs"/>
              </a:rPr>
              <a:t>966 </a:t>
            </a:r>
          </a:p>
        </p:txBody>
      </p:sp>
      <p:sp>
        <p:nvSpPr>
          <p:cNvPr id="281629" name="AutoShape 29"/>
          <p:cNvSpPr>
            <a:spLocks noChangeArrowheads="1"/>
          </p:cNvSpPr>
          <p:nvPr/>
        </p:nvSpPr>
        <p:spPr bwMode="auto">
          <a:xfrm>
            <a:off x="3048000" y="1295400"/>
            <a:ext cx="4953000" cy="381000"/>
          </a:xfrm>
          <a:prstGeom prst="leftRightArrow">
            <a:avLst>
              <a:gd name="adj1" fmla="val 50000"/>
              <a:gd name="adj2" fmla="val 260000"/>
            </a:avLst>
          </a:prstGeom>
          <a:solidFill>
            <a:schemeClr val="accent1"/>
          </a:soli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US">
              <a:latin typeface="Times New Roman" pitchFamily="18" charset="0"/>
              <a:ea typeface="+mn-ea"/>
              <a:cs typeface="+mn-cs"/>
            </a:endParaRPr>
          </a:p>
        </p:txBody>
      </p:sp>
      <p:sp>
        <p:nvSpPr>
          <p:cNvPr id="281633" name="AutoShape 33"/>
          <p:cNvSpPr>
            <a:spLocks noChangeArrowheads="1"/>
          </p:cNvSpPr>
          <p:nvPr/>
        </p:nvSpPr>
        <p:spPr bwMode="auto">
          <a:xfrm>
            <a:off x="3581400" y="2103438"/>
            <a:ext cx="3657600" cy="381000"/>
          </a:xfrm>
          <a:prstGeom prst="leftRightArrow">
            <a:avLst>
              <a:gd name="adj1" fmla="val 50000"/>
              <a:gd name="adj2" fmla="val 192000"/>
            </a:avLst>
          </a:prstGeom>
          <a:solidFill>
            <a:schemeClr val="accent2"/>
          </a:soli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US">
              <a:latin typeface="Times New Roman" pitchFamily="18" charset="0"/>
              <a:ea typeface="+mn-ea"/>
              <a:cs typeface="+mn-cs"/>
            </a:endParaRPr>
          </a:p>
        </p:txBody>
      </p:sp>
      <p:sp>
        <p:nvSpPr>
          <p:cNvPr id="281635" name="AutoShape 35"/>
          <p:cNvSpPr>
            <a:spLocks noChangeArrowheads="1"/>
          </p:cNvSpPr>
          <p:nvPr/>
        </p:nvSpPr>
        <p:spPr bwMode="auto">
          <a:xfrm>
            <a:off x="2971800" y="2971800"/>
            <a:ext cx="4343400" cy="381000"/>
          </a:xfrm>
          <a:prstGeom prst="leftRightArrow">
            <a:avLst>
              <a:gd name="adj1" fmla="val 50000"/>
              <a:gd name="adj2" fmla="val 228000"/>
            </a:avLst>
          </a:prstGeom>
          <a:solidFill>
            <a:srgbClr val="FFFF00"/>
          </a:soli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US">
              <a:latin typeface="Times New Roman" pitchFamily="18" charset="0"/>
              <a:ea typeface="+mn-ea"/>
              <a:cs typeface="+mn-cs"/>
            </a:endParaRPr>
          </a:p>
        </p:txBody>
      </p:sp>
      <p:sp>
        <p:nvSpPr>
          <p:cNvPr id="281636" name="WordArt 36"/>
          <p:cNvSpPr>
            <a:spLocks noChangeArrowheads="1" noChangeShapeType="1" noTextEdit="1"/>
          </p:cNvSpPr>
          <p:nvPr/>
        </p:nvSpPr>
        <p:spPr bwMode="auto">
          <a:xfrm>
            <a:off x="5029200" y="3090863"/>
            <a:ext cx="241300" cy="642937"/>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a:t>
            </a:r>
          </a:p>
        </p:txBody>
      </p:sp>
      <p:sp>
        <p:nvSpPr>
          <p:cNvPr id="98325" name="Text Box 38"/>
          <p:cNvSpPr txBox="1">
            <a:spLocks noChangeArrowheads="1"/>
          </p:cNvSpPr>
          <p:nvPr/>
        </p:nvSpPr>
        <p:spPr bwMode="auto">
          <a:xfrm>
            <a:off x="990600" y="60325"/>
            <a:ext cx="76962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00"/>
                </a:solidFill>
              </a:rPr>
              <a:t>Chúng ta tính sao cho phù hợp đây?</a:t>
            </a:r>
          </a:p>
        </p:txBody>
      </p:sp>
      <p:sp>
        <p:nvSpPr>
          <p:cNvPr id="281639" name="Text Box 39"/>
          <p:cNvSpPr txBox="1">
            <a:spLocks noChangeArrowheads="1"/>
          </p:cNvSpPr>
          <p:nvPr/>
        </p:nvSpPr>
        <p:spPr bwMode="auto">
          <a:xfrm>
            <a:off x="4495800" y="868363"/>
            <a:ext cx="19050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200" b="1">
                <a:solidFill>
                  <a:srgbClr val="DDDDDD"/>
                </a:solidFill>
                <a:latin typeface="Times New Roman" pitchFamily="18" charset="0"/>
                <a:ea typeface="+mn-ea"/>
                <a:cs typeface="+mn-cs"/>
              </a:rPr>
              <a:t>480 năm</a:t>
            </a:r>
            <a:r>
              <a:rPr lang="en-US" sz="3200" b="1">
                <a:solidFill>
                  <a:schemeClr val="bg2"/>
                </a:solidFill>
                <a:latin typeface="Times New Roman" pitchFamily="18" charset="0"/>
                <a:ea typeface="+mn-ea"/>
                <a:cs typeface="+mn-cs"/>
              </a:rPr>
              <a:t> </a:t>
            </a:r>
          </a:p>
        </p:txBody>
      </p:sp>
      <p:sp>
        <p:nvSpPr>
          <p:cNvPr id="281640" name="Text Box 40"/>
          <p:cNvSpPr txBox="1">
            <a:spLocks noChangeArrowheads="1"/>
          </p:cNvSpPr>
          <p:nvPr/>
        </p:nvSpPr>
        <p:spPr bwMode="auto">
          <a:xfrm rot="-5365335">
            <a:off x="6629400" y="2738438"/>
            <a:ext cx="21336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rgbClr val="DDDDDD"/>
                </a:solidFill>
              </a:rPr>
              <a:t>Đa-vít 40 năm</a:t>
            </a:r>
            <a:r>
              <a:rPr lang="en-US" b="1">
                <a:solidFill>
                  <a:schemeClr val="bg2"/>
                </a:solidFill>
              </a:rPr>
              <a:t> </a:t>
            </a:r>
          </a:p>
        </p:txBody>
      </p:sp>
      <p:sp>
        <p:nvSpPr>
          <p:cNvPr id="281641" name="Text Box 41"/>
          <p:cNvSpPr txBox="1">
            <a:spLocks noChangeArrowheads="1"/>
          </p:cNvSpPr>
          <p:nvPr/>
        </p:nvSpPr>
        <p:spPr bwMode="auto">
          <a:xfrm rot="-5365335">
            <a:off x="6248400" y="2743200"/>
            <a:ext cx="21336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b="1">
                <a:solidFill>
                  <a:srgbClr val="DDDDDD"/>
                </a:solidFill>
                <a:latin typeface="Times New Roman" pitchFamily="18" charset="0"/>
                <a:ea typeface="+mn-ea"/>
                <a:cs typeface="+mn-cs"/>
              </a:rPr>
              <a:t>Sau-lơ 40 năm</a:t>
            </a:r>
            <a:r>
              <a:rPr lang="en-US" b="1">
                <a:solidFill>
                  <a:schemeClr val="bg2"/>
                </a:solidFill>
                <a:latin typeface="Times New Roman" pitchFamily="18" charset="0"/>
                <a:ea typeface="+mn-ea"/>
                <a:cs typeface="+mn-cs"/>
              </a:rPr>
              <a:t> </a:t>
            </a:r>
          </a:p>
        </p:txBody>
      </p:sp>
      <p:sp>
        <p:nvSpPr>
          <p:cNvPr id="281642" name="Text Box 42"/>
          <p:cNvSpPr txBox="1">
            <a:spLocks noChangeArrowheads="1"/>
          </p:cNvSpPr>
          <p:nvPr/>
        </p:nvSpPr>
        <p:spPr bwMode="auto">
          <a:xfrm>
            <a:off x="4648200" y="1676400"/>
            <a:ext cx="16764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200" b="1">
                <a:solidFill>
                  <a:srgbClr val="DDDDDD"/>
                </a:solidFill>
                <a:latin typeface="Times New Roman" pitchFamily="18" charset="0"/>
                <a:ea typeface="+mn-ea"/>
                <a:cs typeface="+mn-cs"/>
              </a:rPr>
              <a:t>360 năm</a:t>
            </a:r>
            <a:r>
              <a:rPr lang="en-US" sz="3200" b="1">
                <a:solidFill>
                  <a:schemeClr val="bg2"/>
                </a:solidFill>
                <a:latin typeface="Times New Roman" pitchFamily="18" charset="0"/>
                <a:ea typeface="+mn-ea"/>
                <a:cs typeface="+mn-cs"/>
              </a:rPr>
              <a:t> </a:t>
            </a:r>
          </a:p>
        </p:txBody>
      </p:sp>
      <p:sp>
        <p:nvSpPr>
          <p:cNvPr id="281643" name="Text Box 43"/>
          <p:cNvSpPr txBox="1">
            <a:spLocks noChangeArrowheads="1"/>
          </p:cNvSpPr>
          <p:nvPr/>
        </p:nvSpPr>
        <p:spPr bwMode="auto">
          <a:xfrm>
            <a:off x="4572000" y="2514600"/>
            <a:ext cx="18288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200" b="1">
                <a:solidFill>
                  <a:srgbClr val="DDDDDD"/>
                </a:solidFill>
                <a:latin typeface="Times New Roman" pitchFamily="18" charset="0"/>
                <a:ea typeface="+mn-ea"/>
                <a:cs typeface="+mn-cs"/>
              </a:rPr>
              <a:t>410 năm</a:t>
            </a:r>
            <a:r>
              <a:rPr lang="en-US" sz="3200" b="1">
                <a:solidFill>
                  <a:schemeClr val="bg2"/>
                </a:solidFill>
                <a:latin typeface="Times New Roman" pitchFamily="18" charset="0"/>
                <a:ea typeface="+mn-ea"/>
                <a:cs typeface="+mn-cs"/>
              </a:rPr>
              <a:t> </a:t>
            </a:r>
          </a:p>
        </p:txBody>
      </p:sp>
      <p:sp>
        <p:nvSpPr>
          <p:cNvPr id="281644" name="Text Box 44"/>
          <p:cNvSpPr txBox="1">
            <a:spLocks noChangeArrowheads="1"/>
          </p:cNvSpPr>
          <p:nvPr/>
        </p:nvSpPr>
        <p:spPr bwMode="auto">
          <a:xfrm rot="-5365335">
            <a:off x="2019300" y="2705100"/>
            <a:ext cx="28194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rgbClr val="DDDDDD"/>
                </a:solidFill>
              </a:rPr>
              <a:t>Lưu lạc 40 năm</a:t>
            </a:r>
            <a:r>
              <a:rPr lang="en-US" b="1">
                <a:solidFill>
                  <a:schemeClr val="bg2"/>
                </a:solidFill>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1629"/>
                                        </p:tgtEl>
                                        <p:attrNameLst>
                                          <p:attrName>style.visibility</p:attrName>
                                        </p:attrNameLst>
                                      </p:cBhvr>
                                      <p:to>
                                        <p:strVal val="visible"/>
                                      </p:to>
                                    </p:set>
                                    <p:animEffect transition="in" filter="fade">
                                      <p:cBhvr>
                                        <p:cTn id="7" dur="500"/>
                                        <p:tgtEl>
                                          <p:spTgt spid="281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1633"/>
                                        </p:tgtEl>
                                        <p:attrNameLst>
                                          <p:attrName>style.visibility</p:attrName>
                                        </p:attrNameLst>
                                      </p:cBhvr>
                                      <p:to>
                                        <p:strVal val="visible"/>
                                      </p:to>
                                    </p:set>
                                    <p:animEffect transition="in" filter="fade">
                                      <p:cBhvr>
                                        <p:cTn id="12" dur="500"/>
                                        <p:tgtEl>
                                          <p:spTgt spid="2816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1635"/>
                                        </p:tgtEl>
                                        <p:attrNameLst>
                                          <p:attrName>style.visibility</p:attrName>
                                        </p:attrNameLst>
                                      </p:cBhvr>
                                      <p:to>
                                        <p:strVal val="visible"/>
                                      </p:to>
                                    </p:set>
                                    <p:animEffect transition="in" filter="fade">
                                      <p:cBhvr>
                                        <p:cTn id="17" dur="500"/>
                                        <p:tgtEl>
                                          <p:spTgt spid="2816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1636"/>
                                        </p:tgtEl>
                                        <p:attrNameLst>
                                          <p:attrName>style.visibility</p:attrName>
                                        </p:attrNameLst>
                                      </p:cBhvr>
                                      <p:to>
                                        <p:strVal val="visible"/>
                                      </p:to>
                                    </p:set>
                                    <p:animEffect transition="in" filter="fade">
                                      <p:cBhvr>
                                        <p:cTn id="22" dur="500"/>
                                        <p:tgtEl>
                                          <p:spTgt spid="2816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1640"/>
                                        </p:tgtEl>
                                        <p:attrNameLst>
                                          <p:attrName>style.visibility</p:attrName>
                                        </p:attrNameLst>
                                      </p:cBhvr>
                                      <p:to>
                                        <p:strVal val="visible"/>
                                      </p:to>
                                    </p:set>
                                    <p:animEffect transition="in" filter="fade">
                                      <p:cBhvr>
                                        <p:cTn id="27" dur="500"/>
                                        <p:tgtEl>
                                          <p:spTgt spid="2816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1641"/>
                                        </p:tgtEl>
                                        <p:attrNameLst>
                                          <p:attrName>style.visibility</p:attrName>
                                        </p:attrNameLst>
                                      </p:cBhvr>
                                      <p:to>
                                        <p:strVal val="visible"/>
                                      </p:to>
                                    </p:set>
                                    <p:animEffect transition="in" filter="fade">
                                      <p:cBhvr>
                                        <p:cTn id="32" dur="500"/>
                                        <p:tgtEl>
                                          <p:spTgt spid="2816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1642"/>
                                        </p:tgtEl>
                                        <p:attrNameLst>
                                          <p:attrName>style.visibility</p:attrName>
                                        </p:attrNameLst>
                                      </p:cBhvr>
                                      <p:to>
                                        <p:strVal val="visible"/>
                                      </p:to>
                                    </p:set>
                                    <p:animEffect transition="in" filter="fade">
                                      <p:cBhvr>
                                        <p:cTn id="37" dur="500"/>
                                        <p:tgtEl>
                                          <p:spTgt spid="2816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1643"/>
                                        </p:tgtEl>
                                        <p:attrNameLst>
                                          <p:attrName>style.visibility</p:attrName>
                                        </p:attrNameLst>
                                      </p:cBhvr>
                                      <p:to>
                                        <p:strVal val="visible"/>
                                      </p:to>
                                    </p:set>
                                    <p:animEffect transition="in" filter="fade">
                                      <p:cBhvr>
                                        <p:cTn id="42" dur="500"/>
                                        <p:tgtEl>
                                          <p:spTgt spid="28164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1644"/>
                                        </p:tgtEl>
                                        <p:attrNameLst>
                                          <p:attrName>style.visibility</p:attrName>
                                        </p:attrNameLst>
                                      </p:cBhvr>
                                      <p:to>
                                        <p:strVal val="visible"/>
                                      </p:to>
                                    </p:set>
                                    <p:animEffect transition="in" filter="fade">
                                      <p:cBhvr>
                                        <p:cTn id="47" dur="500"/>
                                        <p:tgtEl>
                                          <p:spTgt spid="281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29" grpId="0" animBg="1"/>
      <p:bldP spid="281633" grpId="0" animBg="1"/>
      <p:bldP spid="281635" grpId="0" animBg="1"/>
      <p:bldP spid="281636" grpId="0" animBg="1"/>
      <p:bldP spid="281640" grpId="0" autoUpdateAnimBg="0"/>
      <p:bldP spid="281641" grpId="0" autoUpdateAnimBg="0"/>
      <p:bldP spid="281642" grpId="0" autoUpdateAnimBg="0"/>
      <p:bldP spid="281643" grpId="0" autoUpdateAnimBg="0"/>
      <p:bldP spid="28164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7"/>
          <p:cNvSpPr>
            <a:spLocks noGrp="1" noChangeArrowheads="1"/>
          </p:cNvSpPr>
          <p:nvPr>
            <p:ph type="title"/>
          </p:nvPr>
        </p:nvSpPr>
        <p:spPr>
          <a:xfrm rot="16200000">
            <a:off x="-2895599" y="3200400"/>
            <a:ext cx="6735762" cy="579437"/>
          </a:xfrm>
          <a:noFill/>
        </p:spPr>
        <p:txBody>
          <a:bodyPr/>
          <a:lstStyle/>
          <a:p>
            <a:r>
              <a:rPr lang="en-US" sz="4000">
                <a:latin typeface="Times New Roman" charset="0"/>
              </a:rPr>
              <a:t>Những năm các Quan xét cai trị</a:t>
            </a:r>
            <a:r>
              <a:rPr lang="en-US">
                <a:latin typeface="Times New Roman" charset="0"/>
              </a:rPr>
              <a:t> </a:t>
            </a:r>
          </a:p>
        </p:txBody>
      </p:sp>
      <p:sp>
        <p:nvSpPr>
          <p:cNvPr id="100354" name="Text Box 18"/>
          <p:cNvSpPr txBox="1">
            <a:spLocks noChangeArrowheads="1"/>
          </p:cNvSpPr>
          <p:nvPr/>
        </p:nvSpPr>
        <p:spPr bwMode="auto">
          <a:xfrm>
            <a:off x="86042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rPr>
              <a:t>174</a:t>
            </a:r>
          </a:p>
        </p:txBody>
      </p:sp>
      <p:sp>
        <p:nvSpPr>
          <p:cNvPr id="284691" name="WordArt 19"/>
          <p:cNvSpPr>
            <a:spLocks noChangeArrowheads="1" noChangeShapeType="1" noTextEdit="1"/>
          </p:cNvSpPr>
          <p:nvPr/>
        </p:nvSpPr>
        <p:spPr bwMode="auto">
          <a:xfrm>
            <a:off x="5181600" y="2514600"/>
            <a:ext cx="6096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normalizeH="1">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114</a:t>
            </a:r>
          </a:p>
        </p:txBody>
      </p:sp>
      <p:sp>
        <p:nvSpPr>
          <p:cNvPr id="284692" name="WordArt 20"/>
          <p:cNvSpPr>
            <a:spLocks noChangeArrowheads="1" noChangeShapeType="1" noTextEdit="1"/>
          </p:cNvSpPr>
          <p:nvPr/>
        </p:nvSpPr>
        <p:spPr bwMode="auto">
          <a:xfrm>
            <a:off x="7848600" y="2514600"/>
            <a:ext cx="6096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normalizeH="1">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296</a:t>
            </a:r>
          </a:p>
        </p:txBody>
      </p:sp>
      <p:sp>
        <p:nvSpPr>
          <p:cNvPr id="284693" name="WordArt 21"/>
          <p:cNvSpPr>
            <a:spLocks noChangeArrowheads="1" noChangeShapeType="1" noTextEdit="1"/>
          </p:cNvSpPr>
          <p:nvPr/>
        </p:nvSpPr>
        <p:spPr bwMode="auto">
          <a:xfrm>
            <a:off x="3886200" y="1676400"/>
            <a:ext cx="1352550" cy="466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Arial"/>
                <a:ea typeface="Arial"/>
                <a:cs typeface="Arial"/>
              </a:rPr>
              <a:t>Áp-bức</a:t>
            </a:r>
          </a:p>
        </p:txBody>
      </p:sp>
      <p:sp>
        <p:nvSpPr>
          <p:cNvPr id="284694" name="WordArt 22"/>
          <p:cNvSpPr>
            <a:spLocks noChangeArrowheads="1" noChangeShapeType="1" noTextEdit="1"/>
          </p:cNvSpPr>
          <p:nvPr/>
        </p:nvSpPr>
        <p:spPr bwMode="auto">
          <a:xfrm>
            <a:off x="6477000" y="1676400"/>
            <a:ext cx="1743075" cy="485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Arial"/>
                <a:ea typeface="Arial"/>
                <a:cs typeface="Arial"/>
              </a:rPr>
              <a:t>Hòa bình</a:t>
            </a:r>
          </a:p>
        </p:txBody>
      </p:sp>
      <p:sp>
        <p:nvSpPr>
          <p:cNvPr id="284695" name="WordArt 23"/>
          <p:cNvSpPr>
            <a:spLocks noChangeArrowheads="1" noChangeShapeType="1" noTextEdit="1"/>
          </p:cNvSpPr>
          <p:nvPr/>
        </p:nvSpPr>
        <p:spPr bwMode="auto">
          <a:xfrm>
            <a:off x="6248400" y="4267200"/>
            <a:ext cx="6096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normalizeH="1">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410</a:t>
            </a:r>
          </a:p>
        </p:txBody>
      </p:sp>
      <p:sp>
        <p:nvSpPr>
          <p:cNvPr id="284696" name="WordArt 24"/>
          <p:cNvSpPr>
            <a:spLocks noChangeArrowheads="1" noChangeShapeType="1" noTextEdit="1"/>
          </p:cNvSpPr>
          <p:nvPr/>
        </p:nvSpPr>
        <p:spPr bwMode="auto">
          <a:xfrm>
            <a:off x="5410200" y="3429000"/>
            <a:ext cx="2085975" cy="485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Arial"/>
                <a:ea typeface="Arial"/>
                <a:cs typeface="Arial"/>
              </a:rPr>
              <a:t>Tổng cọng</a:t>
            </a:r>
          </a:p>
        </p:txBody>
      </p:sp>
      <p:sp>
        <p:nvSpPr>
          <p:cNvPr id="284697" name="WordArt 25"/>
          <p:cNvSpPr>
            <a:spLocks noChangeArrowheads="1" noChangeShapeType="1" noTextEdit="1"/>
          </p:cNvSpPr>
          <p:nvPr/>
        </p:nvSpPr>
        <p:spPr bwMode="auto">
          <a:xfrm>
            <a:off x="1219200" y="6299200"/>
            <a:ext cx="5029200" cy="485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Arial"/>
                <a:ea typeface="Arial"/>
                <a:cs typeface="Arial"/>
              </a:rPr>
              <a:t>1049 TC Sam-sôn qua đời</a:t>
            </a:r>
          </a:p>
        </p:txBody>
      </p:sp>
      <p:sp>
        <p:nvSpPr>
          <p:cNvPr id="284698" name="WordArt 26"/>
          <p:cNvSpPr>
            <a:spLocks noChangeArrowheads="1" noChangeShapeType="1" noTextEdit="1"/>
          </p:cNvSpPr>
          <p:nvPr/>
        </p:nvSpPr>
        <p:spPr bwMode="auto">
          <a:xfrm>
            <a:off x="1390650" y="609600"/>
            <a:ext cx="280035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b="1" kern="1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Arial"/>
                <a:ea typeface="Arial"/>
                <a:cs typeface="Arial"/>
              </a:rPr>
              <a:t>1381 TC Mê-sô-bô-ta-mi bắt đầu cai trị</a:t>
            </a:r>
          </a:p>
        </p:txBody>
      </p:sp>
      <p:sp>
        <p:nvSpPr>
          <p:cNvPr id="284699" name="WordArt 27"/>
          <p:cNvSpPr>
            <a:spLocks noChangeArrowheads="1" noChangeShapeType="1" noTextEdit="1"/>
          </p:cNvSpPr>
          <p:nvPr/>
        </p:nvSpPr>
        <p:spPr bwMode="auto">
          <a:xfrm>
            <a:off x="2286000" y="4267200"/>
            <a:ext cx="6096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normalizeH="1">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Impact"/>
                <a:ea typeface="Impact"/>
                <a:cs typeface="Impact"/>
              </a:rPr>
              <a:t>332</a:t>
            </a:r>
          </a:p>
        </p:txBody>
      </p:sp>
      <p:sp>
        <p:nvSpPr>
          <p:cNvPr id="284700" name="WordArt 28"/>
          <p:cNvSpPr>
            <a:spLocks noChangeArrowheads="1" noChangeShapeType="1" noTextEdit="1"/>
          </p:cNvSpPr>
          <p:nvPr/>
        </p:nvSpPr>
        <p:spPr bwMode="auto">
          <a:xfrm>
            <a:off x="1524000" y="3429000"/>
            <a:ext cx="2085975" cy="485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a:gradFill rotWithShape="1">
                  <a:gsLst>
                    <a:gs pos="0">
                      <a:srgbClr val="FFFF00"/>
                    </a:gs>
                    <a:gs pos="100000">
                      <a:srgbClr val="FF9933"/>
                    </a:gs>
                  </a:gsLst>
                  <a:path path="rect">
                    <a:fillToRect l="50000" t="50000" r="50000" b="50000"/>
                  </a:path>
                </a:gradFill>
                <a:effectLst>
                  <a:outerShdw blurRad="63500" dist="38099" dir="2700000" algn="ctr" rotWithShape="0">
                    <a:srgbClr val="000000">
                      <a:alpha val="74997"/>
                    </a:srgbClr>
                  </a:outerShdw>
                </a:effectLst>
                <a:latin typeface="Arial"/>
                <a:ea typeface="Arial"/>
                <a:cs typeface="Arial"/>
              </a:rPr>
              <a:t>Tổng cọng</a:t>
            </a:r>
          </a:p>
        </p:txBody>
      </p:sp>
      <p:graphicFrame>
        <p:nvGraphicFramePr>
          <p:cNvPr id="100365" name="Object 29"/>
          <p:cNvGraphicFramePr>
            <a:graphicFrameLocks noChangeAspect="1"/>
          </p:cNvGraphicFramePr>
          <p:nvPr>
            <p:ph idx="1"/>
          </p:nvPr>
        </p:nvGraphicFramePr>
        <p:xfrm>
          <a:off x="990600" y="228600"/>
          <a:ext cx="7924800" cy="6629400"/>
        </p:xfrm>
        <a:graphic>
          <a:graphicData uri="http://schemas.openxmlformats.org/presentationml/2006/ole">
            <mc:AlternateContent xmlns:mc="http://schemas.openxmlformats.org/markup-compatibility/2006">
              <mc:Choice xmlns:v="urn:schemas-microsoft-com:vml" Requires="v">
                <p:oleObj spid="_x0000_s100366" name="Document" r:id="rId4" imgW="6184900" imgH="5245100" progId="Word.Document.8">
                  <p:embed/>
                </p:oleObj>
              </mc:Choice>
              <mc:Fallback>
                <p:oleObj name="Document" r:id="rId4" imgW="6184900" imgH="5245100" progId="Word.Document.8">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8600"/>
                        <a:ext cx="7924800" cy="662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4698"/>
                                        </p:tgtEl>
                                        <p:attrNameLst>
                                          <p:attrName>style.visibility</p:attrName>
                                        </p:attrNameLst>
                                      </p:cBhvr>
                                      <p:to>
                                        <p:strVal val="visible"/>
                                      </p:to>
                                    </p:set>
                                    <p:animEffect transition="in" filter="fade">
                                      <p:cBhvr>
                                        <p:cTn id="7" dur="500"/>
                                        <p:tgtEl>
                                          <p:spTgt spid="284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4697"/>
                                        </p:tgtEl>
                                        <p:attrNameLst>
                                          <p:attrName>style.visibility</p:attrName>
                                        </p:attrNameLst>
                                      </p:cBhvr>
                                      <p:to>
                                        <p:strVal val="visible"/>
                                      </p:to>
                                    </p:set>
                                    <p:animEffect transition="in" filter="fade">
                                      <p:cBhvr>
                                        <p:cTn id="12" dur="500"/>
                                        <p:tgtEl>
                                          <p:spTgt spid="284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4700"/>
                                        </p:tgtEl>
                                        <p:attrNameLst>
                                          <p:attrName>style.visibility</p:attrName>
                                        </p:attrNameLst>
                                      </p:cBhvr>
                                      <p:to>
                                        <p:strVal val="visible"/>
                                      </p:to>
                                    </p:set>
                                    <p:animEffect transition="in" filter="fade">
                                      <p:cBhvr>
                                        <p:cTn id="17" dur="500"/>
                                        <p:tgtEl>
                                          <p:spTgt spid="2847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4699"/>
                                        </p:tgtEl>
                                        <p:attrNameLst>
                                          <p:attrName>style.visibility</p:attrName>
                                        </p:attrNameLst>
                                      </p:cBhvr>
                                      <p:to>
                                        <p:strVal val="visible"/>
                                      </p:to>
                                    </p:set>
                                    <p:animEffect transition="in" filter="fade">
                                      <p:cBhvr>
                                        <p:cTn id="22" dur="500"/>
                                        <p:tgtEl>
                                          <p:spTgt spid="2846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4693"/>
                                        </p:tgtEl>
                                        <p:attrNameLst>
                                          <p:attrName>style.visibility</p:attrName>
                                        </p:attrNameLst>
                                      </p:cBhvr>
                                      <p:to>
                                        <p:strVal val="visible"/>
                                      </p:to>
                                    </p:set>
                                    <p:animEffect transition="in" filter="fade">
                                      <p:cBhvr>
                                        <p:cTn id="27" dur="500"/>
                                        <p:tgtEl>
                                          <p:spTgt spid="2846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4691"/>
                                        </p:tgtEl>
                                        <p:attrNameLst>
                                          <p:attrName>style.visibility</p:attrName>
                                        </p:attrNameLst>
                                      </p:cBhvr>
                                      <p:to>
                                        <p:strVal val="visible"/>
                                      </p:to>
                                    </p:set>
                                    <p:animEffect transition="in" filter="fade">
                                      <p:cBhvr>
                                        <p:cTn id="32" dur="500"/>
                                        <p:tgtEl>
                                          <p:spTgt spid="2846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4694"/>
                                        </p:tgtEl>
                                        <p:attrNameLst>
                                          <p:attrName>style.visibility</p:attrName>
                                        </p:attrNameLst>
                                      </p:cBhvr>
                                      <p:to>
                                        <p:strVal val="visible"/>
                                      </p:to>
                                    </p:set>
                                    <p:animEffect transition="in" filter="fade">
                                      <p:cBhvr>
                                        <p:cTn id="37" dur="500"/>
                                        <p:tgtEl>
                                          <p:spTgt spid="28469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4692"/>
                                        </p:tgtEl>
                                        <p:attrNameLst>
                                          <p:attrName>style.visibility</p:attrName>
                                        </p:attrNameLst>
                                      </p:cBhvr>
                                      <p:to>
                                        <p:strVal val="visible"/>
                                      </p:to>
                                    </p:set>
                                    <p:animEffect transition="in" filter="fade">
                                      <p:cBhvr>
                                        <p:cTn id="42" dur="500"/>
                                        <p:tgtEl>
                                          <p:spTgt spid="2846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4696"/>
                                        </p:tgtEl>
                                        <p:attrNameLst>
                                          <p:attrName>style.visibility</p:attrName>
                                        </p:attrNameLst>
                                      </p:cBhvr>
                                      <p:to>
                                        <p:strVal val="visible"/>
                                      </p:to>
                                    </p:set>
                                    <p:animEffect transition="in" filter="fade">
                                      <p:cBhvr>
                                        <p:cTn id="47" dur="500"/>
                                        <p:tgtEl>
                                          <p:spTgt spid="28469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4695"/>
                                        </p:tgtEl>
                                        <p:attrNameLst>
                                          <p:attrName>style.visibility</p:attrName>
                                        </p:attrNameLst>
                                      </p:cBhvr>
                                      <p:to>
                                        <p:strVal val="visible"/>
                                      </p:to>
                                    </p:set>
                                    <p:animEffect transition="in" filter="fade">
                                      <p:cBhvr>
                                        <p:cTn id="52" dur="500"/>
                                        <p:tgtEl>
                                          <p:spTgt spid="28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91" grpId="0" animBg="1"/>
      <p:bldP spid="284692" grpId="0" animBg="1"/>
      <p:bldP spid="284693" grpId="0" animBg="1"/>
      <p:bldP spid="284694" grpId="0" animBg="1"/>
      <p:bldP spid="284695" grpId="0" animBg="1"/>
      <p:bldP spid="284696" grpId="0" animBg="1"/>
      <p:bldP spid="284697" grpId="0" animBg="1"/>
      <p:bldP spid="284698" grpId="0" animBg="1"/>
      <p:bldP spid="284699" grpId="0" animBg="1"/>
      <p:bldP spid="2847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7" name="Object 7"/>
          <p:cNvGraphicFramePr>
            <a:graphicFrameLocks noChangeAspect="1"/>
          </p:cNvGraphicFramePr>
          <p:nvPr/>
        </p:nvGraphicFramePr>
        <p:xfrm>
          <a:off x="0" y="0"/>
          <a:ext cx="9144000" cy="6862763"/>
        </p:xfrm>
        <a:graphic>
          <a:graphicData uri="http://schemas.openxmlformats.org/presentationml/2006/ole">
            <mc:AlternateContent xmlns:mc="http://schemas.openxmlformats.org/markup-compatibility/2006">
              <mc:Choice xmlns:v="urn:schemas-microsoft-com:vml" Requires="v">
                <p:oleObj spid="_x0000_s65543" name="Slide" r:id="rId4" imgW="4572000" imgH="3429000" progId="PowerPoint.Slide.8">
                  <p:embed/>
                </p:oleObj>
              </mc:Choice>
              <mc:Fallback>
                <p:oleObj name="Slide" r:id="rId4" imgW="4572000" imgH="3429000" progId="PowerPoint.Slid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5538" name="Text Box 11"/>
          <p:cNvSpPr txBox="1">
            <a:spLocks noChangeArrowheads="1"/>
          </p:cNvSpPr>
          <p:nvPr/>
        </p:nvSpPr>
        <p:spPr bwMode="auto">
          <a:xfrm>
            <a:off x="7680325" y="2698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173</a:t>
            </a:r>
          </a:p>
          <a:p>
            <a:pPr eaLnBrk="1" hangingPunct="1"/>
            <a:endParaRPr lang="en-US"/>
          </a:p>
        </p:txBody>
      </p:sp>
      <p:sp>
        <p:nvSpPr>
          <p:cNvPr id="8205" name="Text Box 13"/>
          <p:cNvSpPr txBox="1">
            <a:spLocks noChangeArrowheads="1"/>
          </p:cNvSpPr>
          <p:nvPr/>
        </p:nvSpPr>
        <p:spPr bwMode="auto">
          <a:xfrm>
            <a:off x="1447800" y="1143000"/>
            <a:ext cx="579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b="1">
                <a:solidFill>
                  <a:srgbClr val="000099"/>
                </a:solidFill>
              </a:rPr>
              <a:t>Tên Các Quan Xét (shaphat)</a:t>
            </a:r>
          </a:p>
        </p:txBody>
      </p:sp>
      <p:sp>
        <p:nvSpPr>
          <p:cNvPr id="8206" name="Text Box 14"/>
          <p:cNvSpPr txBox="1">
            <a:spLocks noChangeArrowheads="1"/>
          </p:cNvSpPr>
          <p:nvPr/>
        </p:nvSpPr>
        <p:spPr bwMode="auto">
          <a:xfrm>
            <a:off x="1600200" y="2209800"/>
            <a:ext cx="6858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FF0000"/>
                </a:solidFill>
              </a:rPr>
              <a:t>- chỉ về những người </a:t>
            </a:r>
            <a:r>
              <a:rPr lang="ja-JP" altLang="en-US" sz="3200">
                <a:solidFill>
                  <a:srgbClr val="FF0000"/>
                </a:solidFill>
              </a:rPr>
              <a:t>“</a:t>
            </a:r>
            <a:r>
              <a:rPr lang="en-US" altLang="ja-JP" sz="3200">
                <a:solidFill>
                  <a:srgbClr val="FF0000"/>
                </a:solidFill>
              </a:rPr>
              <a:t>thực hiện công việc của người ban luật pháp, thẩm phán, người cai trị</a:t>
            </a:r>
            <a:r>
              <a:rPr lang="ja-JP" altLang="en-US" sz="3200">
                <a:solidFill>
                  <a:srgbClr val="FF0000"/>
                </a:solidFill>
              </a:rPr>
              <a:t>”</a:t>
            </a:r>
            <a:r>
              <a:rPr lang="en-US" altLang="ja-JP" sz="3200">
                <a:solidFill>
                  <a:srgbClr val="FF0000"/>
                </a:solidFill>
              </a:rPr>
              <a:t> (BDB 1047b 1b)</a:t>
            </a:r>
            <a:endParaRPr lang="en-US" sz="3200">
              <a:solidFill>
                <a:srgbClr val="FF0000"/>
              </a:solidFill>
            </a:endParaRPr>
          </a:p>
        </p:txBody>
      </p:sp>
      <p:sp>
        <p:nvSpPr>
          <p:cNvPr id="8207" name="Text Box 15"/>
          <p:cNvSpPr txBox="1">
            <a:spLocks noChangeArrowheads="1"/>
          </p:cNvSpPr>
          <p:nvPr/>
        </p:nvSpPr>
        <p:spPr bwMode="auto">
          <a:xfrm>
            <a:off x="1600200" y="3886200"/>
            <a:ext cx="6172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en-US" sz="3200">
                <a:solidFill>
                  <a:srgbClr val="FF0000"/>
                </a:solidFill>
              </a:rPr>
              <a:t>cũng được áp dụng cho những người giải phóng hoặc giải cứu dân tộc trước khi cai trị họ.</a:t>
            </a:r>
          </a:p>
        </p:txBody>
      </p:sp>
      <p:sp>
        <p:nvSpPr>
          <p:cNvPr id="65542" name="Rectangle 16"/>
          <p:cNvSpPr>
            <a:spLocks noChangeArrowheads="1"/>
          </p:cNvSpPr>
          <p:nvPr/>
        </p:nvSpPr>
        <p:spPr bwMode="auto">
          <a:xfrm>
            <a:off x="5334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a:solidFill>
                  <a:schemeClr val="tx2"/>
                </a:solidFill>
              </a:rPr>
              <a:t>Ai là các quan xét?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05"/>
                                        </p:tgtEl>
                                        <p:attrNameLst>
                                          <p:attrName>style.visibility</p:attrName>
                                        </p:attrNameLst>
                                      </p:cBhvr>
                                      <p:to>
                                        <p:strVal val="visible"/>
                                      </p:to>
                                    </p:set>
                                    <p:anim calcmode="lin" valueType="num">
                                      <p:cBhvr>
                                        <p:cTn id="7" dur="500" fill="hold"/>
                                        <p:tgtEl>
                                          <p:spTgt spid="8205"/>
                                        </p:tgtEl>
                                        <p:attrNameLst>
                                          <p:attrName>ppt_w</p:attrName>
                                        </p:attrNameLst>
                                      </p:cBhvr>
                                      <p:tavLst>
                                        <p:tav tm="0">
                                          <p:val>
                                            <p:fltVal val="0"/>
                                          </p:val>
                                        </p:tav>
                                        <p:tav tm="100000">
                                          <p:val>
                                            <p:strVal val="#ppt_w"/>
                                          </p:val>
                                        </p:tav>
                                      </p:tavLst>
                                    </p:anim>
                                    <p:anim calcmode="lin" valueType="num">
                                      <p:cBhvr>
                                        <p:cTn id="8" dur="500" fill="hold"/>
                                        <p:tgtEl>
                                          <p:spTgt spid="820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06"/>
                                        </p:tgtEl>
                                        <p:attrNameLst>
                                          <p:attrName>style.visibility</p:attrName>
                                        </p:attrNameLst>
                                      </p:cBhvr>
                                      <p:to>
                                        <p:strVal val="visible"/>
                                      </p:to>
                                    </p:set>
                                    <p:anim calcmode="lin" valueType="num">
                                      <p:cBhvr additive="base">
                                        <p:cTn id="13" dur="500" fill="hold"/>
                                        <p:tgtEl>
                                          <p:spTgt spid="8206"/>
                                        </p:tgtEl>
                                        <p:attrNameLst>
                                          <p:attrName>ppt_x</p:attrName>
                                        </p:attrNameLst>
                                      </p:cBhvr>
                                      <p:tavLst>
                                        <p:tav tm="0">
                                          <p:val>
                                            <p:strVal val="#ppt_x"/>
                                          </p:val>
                                        </p:tav>
                                        <p:tav tm="100000">
                                          <p:val>
                                            <p:strVal val="#ppt_x"/>
                                          </p:val>
                                        </p:tav>
                                      </p:tavLst>
                                    </p:anim>
                                    <p:anim calcmode="lin" valueType="num">
                                      <p:cBhvr additive="base">
                                        <p:cTn id="14" dur="500" fill="hold"/>
                                        <p:tgtEl>
                                          <p:spTgt spid="820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7"/>
                                        </p:tgtEl>
                                        <p:attrNameLst>
                                          <p:attrName>style.visibility</p:attrName>
                                        </p:attrNameLst>
                                      </p:cBhvr>
                                      <p:to>
                                        <p:strVal val="visible"/>
                                      </p:to>
                                    </p:set>
                                    <p:anim calcmode="lin" valueType="num">
                                      <p:cBhvr additive="base">
                                        <p:cTn id="19" dur="500" fill="hold"/>
                                        <p:tgtEl>
                                          <p:spTgt spid="8207"/>
                                        </p:tgtEl>
                                        <p:attrNameLst>
                                          <p:attrName>ppt_x</p:attrName>
                                        </p:attrNameLst>
                                      </p:cBhvr>
                                      <p:tavLst>
                                        <p:tav tm="0">
                                          <p:val>
                                            <p:strVal val="0-#ppt_w/2"/>
                                          </p:val>
                                        </p:tav>
                                        <p:tav tm="100000">
                                          <p:val>
                                            <p:strVal val="#ppt_x"/>
                                          </p:val>
                                        </p:tav>
                                      </p:tavLst>
                                    </p:anim>
                                    <p:anim calcmode="lin" valueType="num">
                                      <p:cBhvr additive="base">
                                        <p:cTn id="20"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utoUpdateAnimBg="0"/>
      <p:bldP spid="8206" grpId="0" autoUpdateAnimBg="0"/>
      <p:bldP spid="820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Text Box 4"/>
          <p:cNvSpPr txBox="1">
            <a:spLocks noChangeArrowheads="1"/>
          </p:cNvSpPr>
          <p:nvPr/>
        </p:nvSpPr>
        <p:spPr bwMode="auto">
          <a:xfrm>
            <a:off x="830580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rPr>
              <a:t>174</a:t>
            </a:r>
          </a:p>
        </p:txBody>
      </p:sp>
      <p:sp>
        <p:nvSpPr>
          <p:cNvPr id="102402" name="Rectangle 8"/>
          <p:cNvSpPr>
            <a:spLocks noGrp="1" noChangeArrowheads="1"/>
          </p:cNvSpPr>
          <p:nvPr>
            <p:ph type="title"/>
          </p:nvPr>
        </p:nvSpPr>
        <p:spPr>
          <a:noFill/>
        </p:spPr>
        <p:txBody>
          <a:bodyPr/>
          <a:lstStyle/>
          <a:p>
            <a:pPr eaLnBrk="1" hangingPunct="1"/>
            <a:r>
              <a:rPr lang="en-US" b="1">
                <a:latin typeface="Times New Roman" charset="0"/>
              </a:rPr>
              <a:t>Những giải pháp khả dĩ</a:t>
            </a:r>
          </a:p>
        </p:txBody>
      </p:sp>
      <p:sp>
        <p:nvSpPr>
          <p:cNvPr id="285705" name="Rectangle 9"/>
          <p:cNvSpPr>
            <a:spLocks noChangeArrowheads="1"/>
          </p:cNvSpPr>
          <p:nvPr/>
        </p:nvSpPr>
        <p:spPr bwMode="auto">
          <a:xfrm>
            <a:off x="1371600" y="18288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609600" indent="-609600">
              <a:spcBef>
                <a:spcPct val="20000"/>
              </a:spcBef>
              <a:buClr>
                <a:schemeClr val="tx2"/>
              </a:buClr>
              <a:buSzPct val="90000"/>
              <a:buFont typeface="Symbol" charset="0"/>
              <a:buAutoNum type="arabicParenR"/>
            </a:pPr>
            <a:r>
              <a:rPr lang="en-US" sz="3200" b="1">
                <a:solidFill>
                  <a:schemeClr val="accent1"/>
                </a:solidFill>
                <a:latin typeface="Arial" charset="0"/>
                <a:cs typeface="Arial" charset="0"/>
              </a:rPr>
              <a:t>Gộp chung những năm bị áp bức</a:t>
            </a:r>
            <a:r>
              <a:rPr lang="en-US" sz="3200" b="1">
                <a:latin typeface="Arial" charset="0"/>
                <a:cs typeface="Arial" charset="0"/>
              </a:rPr>
              <a:t> bởi quân thù của Y-sơ-ra-ên vào giữa những thời kỳ lãnh đạo của các Quan xét</a:t>
            </a:r>
            <a:endParaRPr lang="en-US" sz="3200" b="1">
              <a:latin typeface="Arial" charset="0"/>
              <a:cs typeface="Times New Roman" charset="0"/>
            </a:endParaRPr>
          </a:p>
          <a:p>
            <a:pPr marL="609600" indent="-609600">
              <a:spcBef>
                <a:spcPct val="20000"/>
              </a:spcBef>
              <a:buClr>
                <a:schemeClr val="tx2"/>
              </a:buClr>
              <a:buSzPct val="90000"/>
              <a:buFont typeface="Symbol" charset="0"/>
              <a:buAutoNum type="arabicParenR"/>
            </a:pPr>
            <a:r>
              <a:rPr lang="en-US" sz="3200" b="1">
                <a:latin typeface="Arial" charset="0"/>
                <a:cs typeface="Arial" charset="0"/>
              </a:rPr>
              <a:t>Có sự</a:t>
            </a:r>
            <a:r>
              <a:rPr lang="en-US" sz="3200" b="1">
                <a:solidFill>
                  <a:schemeClr val="accent1"/>
                </a:solidFill>
                <a:latin typeface="Arial" charset="0"/>
                <a:cs typeface="Arial" charset="0"/>
              </a:rPr>
              <a:t> gối đầu </a:t>
            </a:r>
            <a:r>
              <a:rPr lang="en-US" sz="3200" b="1">
                <a:latin typeface="Arial" charset="0"/>
                <a:cs typeface="Arial" charset="0"/>
              </a:rPr>
              <a:t>quyền lãnh đạo giữa các Quan xét</a:t>
            </a:r>
            <a:r>
              <a:rPr lang="en-US" sz="3200" b="1" i="1">
                <a:latin typeface="Arial" charset="0"/>
                <a:cs typeface="Arial" charset="0"/>
              </a:rPr>
              <a:t> </a:t>
            </a:r>
            <a:endParaRPr lang="en-US" sz="3200" b="1">
              <a:latin typeface="Arial" charset="0"/>
              <a:cs typeface="Times New Roman" charset="0"/>
            </a:endParaRPr>
          </a:p>
          <a:p>
            <a:pPr marL="609600" indent="-609600">
              <a:spcBef>
                <a:spcPct val="20000"/>
              </a:spcBef>
              <a:buClr>
                <a:schemeClr val="tx2"/>
              </a:buClr>
              <a:buSzPct val="90000"/>
              <a:buFont typeface="Symbol" charset="0"/>
              <a:buChar char="¨"/>
            </a:pPr>
            <a:endParaRPr lang="en-US" sz="3200" b="1">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57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57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52"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3"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54"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5"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6"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57"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8"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9"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60"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61" name="Line 18"/>
          <p:cNvSpPr>
            <a:spLocks noChangeShapeType="1"/>
          </p:cNvSpPr>
          <p:nvPr/>
        </p:nvSpPr>
        <p:spPr bwMode="auto">
          <a:xfrm>
            <a:off x="2743200" y="3048000"/>
            <a:ext cx="2438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2"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63" name="Line 21"/>
          <p:cNvSpPr>
            <a:spLocks noChangeShapeType="1"/>
          </p:cNvSpPr>
          <p:nvPr/>
        </p:nvSpPr>
        <p:spPr bwMode="auto">
          <a:xfrm>
            <a:off x="2438400" y="4114800"/>
            <a:ext cx="274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4" name="Rectangle 22"/>
          <p:cNvSpPr>
            <a:spLocks noChangeArrowheads="1"/>
          </p:cNvSpPr>
          <p:nvPr/>
        </p:nvSpPr>
        <p:spPr bwMode="auto">
          <a:xfrm>
            <a:off x="5181600" y="3962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65" name="Line 24"/>
          <p:cNvSpPr>
            <a:spLocks noChangeShapeType="1"/>
          </p:cNvSpPr>
          <p:nvPr/>
        </p:nvSpPr>
        <p:spPr bwMode="auto">
          <a:xfrm>
            <a:off x="2209800" y="3810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6" name="Rectangle 25"/>
          <p:cNvSpPr>
            <a:spLocks noChangeArrowheads="1"/>
          </p:cNvSpPr>
          <p:nvPr/>
        </p:nvSpPr>
        <p:spPr bwMode="auto">
          <a:xfrm>
            <a:off x="7239000" y="3581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67" name="Line 27"/>
          <p:cNvSpPr>
            <a:spLocks noChangeShapeType="1"/>
          </p:cNvSpPr>
          <p:nvPr/>
        </p:nvSpPr>
        <p:spPr bwMode="auto">
          <a:xfrm rot="-1209774">
            <a:off x="3397250" y="2227263"/>
            <a:ext cx="3840163" cy="6000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8" name="Rectangle 28"/>
          <p:cNvSpPr>
            <a:spLocks noChangeArrowheads="1"/>
          </p:cNvSpPr>
          <p:nvPr/>
        </p:nvSpPr>
        <p:spPr bwMode="auto">
          <a:xfrm>
            <a:off x="7239000" y="19050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69" name="Line 30"/>
          <p:cNvSpPr>
            <a:spLocks noChangeShapeType="1"/>
          </p:cNvSpPr>
          <p:nvPr/>
        </p:nvSpPr>
        <p:spPr bwMode="auto">
          <a:xfrm>
            <a:off x="3733800" y="3581400"/>
            <a:ext cx="1447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70" name="Rectangle 31"/>
          <p:cNvSpPr>
            <a:spLocks noChangeArrowheads="1"/>
          </p:cNvSpPr>
          <p:nvPr/>
        </p:nvSpPr>
        <p:spPr bwMode="auto">
          <a:xfrm>
            <a:off x="5181600" y="3352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71" name="Line 33"/>
          <p:cNvSpPr>
            <a:spLocks noChangeShapeType="1"/>
          </p:cNvSpPr>
          <p:nvPr/>
        </p:nvSpPr>
        <p:spPr bwMode="auto">
          <a:xfrm>
            <a:off x="2209800" y="5334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72" name="Rectangle 34"/>
          <p:cNvSpPr>
            <a:spLocks noChangeArrowheads="1"/>
          </p:cNvSpPr>
          <p:nvPr/>
        </p:nvSpPr>
        <p:spPr bwMode="auto">
          <a:xfrm>
            <a:off x="7239000" y="5181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73" name="Line 36"/>
          <p:cNvSpPr>
            <a:spLocks noChangeShapeType="1"/>
          </p:cNvSpPr>
          <p:nvPr/>
        </p:nvSpPr>
        <p:spPr bwMode="auto">
          <a:xfrm rot="-977306">
            <a:off x="2570163" y="2028825"/>
            <a:ext cx="2619375" cy="330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74" name="Rectangle 37"/>
          <p:cNvSpPr>
            <a:spLocks noChangeArrowheads="1"/>
          </p:cNvSpPr>
          <p:nvPr/>
        </p:nvSpPr>
        <p:spPr bwMode="auto">
          <a:xfrm>
            <a:off x="5181600" y="1752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75" name="Rectangle 39"/>
          <p:cNvSpPr>
            <a:spLocks noChangeArrowheads="1"/>
          </p:cNvSpPr>
          <p:nvPr/>
        </p:nvSpPr>
        <p:spPr bwMode="auto">
          <a:xfrm>
            <a:off x="72390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76" name="Line 40"/>
          <p:cNvSpPr>
            <a:spLocks noChangeShapeType="1"/>
          </p:cNvSpPr>
          <p:nvPr/>
        </p:nvSpPr>
        <p:spPr bwMode="auto">
          <a:xfrm rot="-1209774">
            <a:off x="2632075" y="3321050"/>
            <a:ext cx="4137025" cy="33972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77" name="Rectangle 42"/>
          <p:cNvSpPr>
            <a:spLocks noChangeArrowheads="1"/>
          </p:cNvSpPr>
          <p:nvPr/>
        </p:nvSpPr>
        <p:spPr bwMode="auto">
          <a:xfrm>
            <a:off x="7239000" y="1219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grpSp>
        <p:nvGrpSpPr>
          <p:cNvPr id="104478" name="Group 44"/>
          <p:cNvGrpSpPr>
            <a:grpSpLocks/>
          </p:cNvGrpSpPr>
          <p:nvPr/>
        </p:nvGrpSpPr>
        <p:grpSpPr bwMode="auto">
          <a:xfrm>
            <a:off x="1160463" y="1447800"/>
            <a:ext cx="6078537" cy="3305175"/>
            <a:chOff x="731" y="912"/>
            <a:chExt cx="3829" cy="2082"/>
          </a:xfrm>
        </p:grpSpPr>
        <p:sp>
          <p:nvSpPr>
            <p:cNvPr id="104495" name="Line 45"/>
            <p:cNvSpPr>
              <a:spLocks noChangeShapeType="1"/>
            </p:cNvSpPr>
            <p:nvPr/>
          </p:nvSpPr>
          <p:spPr bwMode="auto">
            <a:xfrm>
              <a:off x="2016" y="912"/>
              <a:ext cx="254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96" name="Line 46"/>
            <p:cNvSpPr>
              <a:spLocks noChangeShapeType="1"/>
            </p:cNvSpPr>
            <p:nvPr/>
          </p:nvSpPr>
          <p:spPr bwMode="auto">
            <a:xfrm rot="20524962" flipV="1">
              <a:off x="731" y="1148"/>
              <a:ext cx="1621" cy="184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4479" name="Text Box 47"/>
          <p:cNvSpPr txBox="1">
            <a:spLocks noChangeArrowheads="1"/>
          </p:cNvSpPr>
          <p:nvPr/>
        </p:nvSpPr>
        <p:spPr bwMode="auto">
          <a:xfrm>
            <a:off x="5029200" y="652145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FFFF00"/>
                </a:solidFill>
              </a:rPr>
              <a:t>The Moody Atlas of Bible Lands, map 34</a:t>
            </a:r>
          </a:p>
        </p:txBody>
      </p:sp>
      <p:sp>
        <p:nvSpPr>
          <p:cNvPr id="104480" name="Text Box 48"/>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04481" name="Text Box 49"/>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Ốt-ni-ên</a:t>
            </a:r>
          </a:p>
        </p:txBody>
      </p:sp>
      <p:sp>
        <p:nvSpPr>
          <p:cNvPr id="104482" name="Text Box 50"/>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Ê-hút</a:t>
            </a:r>
          </a:p>
        </p:txBody>
      </p:sp>
      <p:sp>
        <p:nvSpPr>
          <p:cNvPr id="104483" name="Text Box 51"/>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Sam-ga</a:t>
            </a:r>
          </a:p>
        </p:txBody>
      </p:sp>
      <p:sp>
        <p:nvSpPr>
          <p:cNvPr id="104484" name="Text Box 52"/>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Đê-bô-ra</a:t>
            </a:r>
          </a:p>
        </p:txBody>
      </p:sp>
      <p:sp>
        <p:nvSpPr>
          <p:cNvPr id="104485" name="Text Box 53"/>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Ba-rác</a:t>
            </a:r>
          </a:p>
        </p:txBody>
      </p:sp>
      <p:sp>
        <p:nvSpPr>
          <p:cNvPr id="104486" name="Text Box 54"/>
          <p:cNvSpPr txBox="1">
            <a:spLocks noChangeArrowheads="1"/>
          </p:cNvSpPr>
          <p:nvPr/>
        </p:nvSpPr>
        <p:spPr bwMode="auto">
          <a:xfrm>
            <a:off x="5472113" y="28194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Ghê-đê-ôn</a:t>
            </a:r>
          </a:p>
        </p:txBody>
      </p:sp>
      <p:sp>
        <p:nvSpPr>
          <p:cNvPr id="104487" name="Text Box 55"/>
          <p:cNvSpPr txBox="1">
            <a:spLocks noChangeArrowheads="1"/>
          </p:cNvSpPr>
          <p:nvPr/>
        </p:nvSpPr>
        <p:spPr bwMode="auto">
          <a:xfrm>
            <a:off x="5334000" y="3927475"/>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A-bi-mê-léc</a:t>
            </a:r>
          </a:p>
        </p:txBody>
      </p:sp>
      <p:sp>
        <p:nvSpPr>
          <p:cNvPr id="104488" name="Rectangle 56"/>
          <p:cNvSpPr>
            <a:spLocks noChangeArrowheads="1"/>
          </p:cNvSpPr>
          <p:nvPr/>
        </p:nvSpPr>
        <p:spPr bwMode="auto">
          <a:xfrm>
            <a:off x="7239000" y="3581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04489" name="Text Box 57"/>
          <p:cNvSpPr txBox="1">
            <a:spLocks noChangeArrowheads="1"/>
          </p:cNvSpPr>
          <p:nvPr/>
        </p:nvSpPr>
        <p:spPr bwMode="auto">
          <a:xfrm>
            <a:off x="7758113" y="182880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Giai-rơ</a:t>
            </a:r>
          </a:p>
        </p:txBody>
      </p:sp>
      <p:sp>
        <p:nvSpPr>
          <p:cNvPr id="104490" name="Text Box 58"/>
          <p:cNvSpPr txBox="1">
            <a:spLocks noChangeArrowheads="1"/>
          </p:cNvSpPr>
          <p:nvPr/>
        </p:nvSpPr>
        <p:spPr bwMode="auto">
          <a:xfrm>
            <a:off x="5486400" y="3276600"/>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Giép-thê</a:t>
            </a:r>
          </a:p>
        </p:txBody>
      </p:sp>
      <p:sp>
        <p:nvSpPr>
          <p:cNvPr id="104491" name="Text Box 59"/>
          <p:cNvSpPr txBox="1">
            <a:spLocks noChangeArrowheads="1"/>
          </p:cNvSpPr>
          <p:nvPr/>
        </p:nvSpPr>
        <p:spPr bwMode="auto">
          <a:xfrm>
            <a:off x="7680325" y="5146675"/>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Iếp-san</a:t>
            </a:r>
          </a:p>
        </p:txBody>
      </p:sp>
      <p:sp>
        <p:nvSpPr>
          <p:cNvPr id="104492" name="Text Box 60"/>
          <p:cNvSpPr txBox="1">
            <a:spLocks noChangeArrowheads="1"/>
          </p:cNvSpPr>
          <p:nvPr/>
        </p:nvSpPr>
        <p:spPr bwMode="auto">
          <a:xfrm>
            <a:off x="5641975" y="1717675"/>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Ê-lôn</a:t>
            </a:r>
          </a:p>
        </p:txBody>
      </p:sp>
      <p:sp>
        <p:nvSpPr>
          <p:cNvPr id="104493" name="Text Box 61"/>
          <p:cNvSpPr txBox="1">
            <a:spLocks noChangeArrowheads="1"/>
          </p:cNvSpPr>
          <p:nvPr/>
        </p:nvSpPr>
        <p:spPr bwMode="auto">
          <a:xfrm>
            <a:off x="7680325" y="5756275"/>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Áp-đôn</a:t>
            </a:r>
          </a:p>
        </p:txBody>
      </p:sp>
      <p:sp>
        <p:nvSpPr>
          <p:cNvPr id="104494" name="Text Box 62"/>
          <p:cNvSpPr txBox="1">
            <a:spLocks noChangeArrowheads="1"/>
          </p:cNvSpPr>
          <p:nvPr/>
        </p:nvSpPr>
        <p:spPr bwMode="auto">
          <a:xfrm>
            <a:off x="7604125" y="1184275"/>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50A00"/>
                </a:solidFill>
              </a:rPr>
              <a:t>Sam-sôn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Text Box 4"/>
          <p:cNvSpPr txBox="1">
            <a:spLocks noChangeArrowheads="1"/>
          </p:cNvSpPr>
          <p:nvPr/>
        </p:nvSpPr>
        <p:spPr bwMode="auto">
          <a:xfrm>
            <a:off x="830580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rPr>
              <a:t>174</a:t>
            </a:r>
          </a:p>
        </p:txBody>
      </p:sp>
      <p:sp>
        <p:nvSpPr>
          <p:cNvPr id="106498" name="Rectangle 11"/>
          <p:cNvSpPr>
            <a:spLocks noGrp="1" noChangeArrowheads="1"/>
          </p:cNvSpPr>
          <p:nvPr>
            <p:ph type="title"/>
          </p:nvPr>
        </p:nvSpPr>
        <p:spPr>
          <a:noFill/>
        </p:spPr>
        <p:txBody>
          <a:bodyPr/>
          <a:lstStyle/>
          <a:p>
            <a:pPr eaLnBrk="1" hangingPunct="1"/>
            <a:r>
              <a:rPr lang="en-US" b="1">
                <a:latin typeface="Times New Roman" charset="0"/>
              </a:rPr>
              <a:t>Chúng ta nghĩ gì?</a:t>
            </a:r>
          </a:p>
        </p:txBody>
      </p:sp>
      <p:sp>
        <p:nvSpPr>
          <p:cNvPr id="287756" name="Rectangle 12"/>
          <p:cNvSpPr>
            <a:spLocks noChangeArrowheads="1"/>
          </p:cNvSpPr>
          <p:nvPr/>
        </p:nvSpPr>
        <p:spPr bwMode="auto">
          <a:xfrm>
            <a:off x="13716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342900" indent="-342900">
              <a:lnSpc>
                <a:spcPct val="90000"/>
              </a:lnSpc>
              <a:spcBef>
                <a:spcPct val="20000"/>
              </a:spcBef>
              <a:buClr>
                <a:schemeClr val="tx2"/>
              </a:buClr>
              <a:buSzPct val="90000"/>
              <a:buFont typeface="Symbol" charset="0"/>
              <a:buChar char="¨"/>
            </a:pPr>
            <a:r>
              <a:rPr lang="en-US" sz="3200">
                <a:latin typeface="Arial" charset="0"/>
                <a:cs typeface="Arial" charset="0"/>
              </a:rPr>
              <a:t>Rõ ràng là từ </a:t>
            </a:r>
            <a:r>
              <a:rPr lang="en-US" sz="3200">
                <a:solidFill>
                  <a:schemeClr val="accent1"/>
                </a:solidFill>
                <a:latin typeface="Arial" charset="0"/>
                <a:cs typeface="Arial" charset="0"/>
              </a:rPr>
              <a:t>Kinh Thánh</a:t>
            </a:r>
            <a:r>
              <a:rPr lang="en-US" sz="3200">
                <a:latin typeface="Arial" charset="0"/>
                <a:cs typeface="Arial" charset="0"/>
              </a:rPr>
              <a:t> thời kỳ Các Quan xét kéo dài 400 năm </a:t>
            </a:r>
          </a:p>
          <a:p>
            <a:pPr marL="342900" indent="-342900">
              <a:lnSpc>
                <a:spcPct val="90000"/>
              </a:lnSpc>
              <a:spcBef>
                <a:spcPct val="20000"/>
              </a:spcBef>
              <a:buClr>
                <a:schemeClr val="tx2"/>
              </a:buClr>
              <a:buSzPct val="90000"/>
              <a:buFont typeface="Symbol" charset="0"/>
              <a:buChar char="¨"/>
            </a:pPr>
            <a:r>
              <a:rPr lang="en-US" sz="3200">
                <a:latin typeface="Arial" charset="0"/>
                <a:cs typeface="Arial" charset="0"/>
              </a:rPr>
              <a:t>Nghiên cứu kỹ hơn cho thấy rằng có một số sự </a:t>
            </a:r>
            <a:r>
              <a:rPr lang="en-US" sz="3200">
                <a:solidFill>
                  <a:schemeClr val="accent1"/>
                </a:solidFill>
                <a:latin typeface="Arial" charset="0"/>
                <a:cs typeface="Arial" charset="0"/>
              </a:rPr>
              <a:t>gối đầu</a:t>
            </a:r>
            <a:r>
              <a:rPr lang="en-US" sz="3200">
                <a:latin typeface="Arial" charset="0"/>
                <a:cs typeface="Arial" charset="0"/>
              </a:rPr>
              <a:t>. </a:t>
            </a:r>
            <a:r>
              <a:rPr lang="en-US" sz="3200" i="1">
                <a:latin typeface="Arial" charset="0"/>
                <a:cs typeface="Arial" charset="0"/>
              </a:rPr>
              <a:t>Vd. Thời quan xét của Giép-thê và Sam-sôn rõ ràng có sự gối đầu với 40 năm áp bức của người Phi-li-tin với những năm thi hành chức tế lễ của Hê-li và Sa-mu-ên.</a:t>
            </a:r>
            <a:endParaRPr lang="en-US" sz="3200">
              <a:latin typeface="Arial" charset="0"/>
              <a:cs typeface="Times New Roman" charset="0"/>
            </a:endParaRPr>
          </a:p>
          <a:p>
            <a:pPr marL="342900" indent="-342900">
              <a:lnSpc>
                <a:spcPct val="90000"/>
              </a:lnSpc>
              <a:spcBef>
                <a:spcPct val="20000"/>
              </a:spcBef>
              <a:buClr>
                <a:schemeClr val="tx2"/>
              </a:buClr>
              <a:buSzPct val="90000"/>
              <a:buFont typeface="Symbol" charset="0"/>
              <a:buChar char="¨"/>
            </a:pPr>
            <a:endParaRPr lang="en-US" sz="3200">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77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77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8950"/>
            <a:ext cx="9144000"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Text Box 5"/>
          <p:cNvSpPr txBox="1">
            <a:spLocks noChangeArrowheads="1"/>
          </p:cNvSpPr>
          <p:nvPr/>
        </p:nvSpPr>
        <p:spPr bwMode="auto">
          <a:xfrm>
            <a:off x="8382000" y="0"/>
            <a:ext cx="762000" cy="7318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96</a:t>
            </a:r>
          </a:p>
          <a:p>
            <a:pPr eaLnBrk="1" hangingPunct="1"/>
            <a:endParaRPr lang="en-US" sz="1800">
              <a:latin typeface="Arial" charset="0"/>
            </a:endParaRPr>
          </a:p>
        </p:txBody>
      </p:sp>
      <p:sp>
        <p:nvSpPr>
          <p:cNvPr id="108547" name="Oval 6"/>
          <p:cNvSpPr>
            <a:spLocks noChangeArrowheads="1"/>
          </p:cNvSpPr>
          <p:nvPr/>
        </p:nvSpPr>
        <p:spPr bwMode="auto">
          <a:xfrm>
            <a:off x="152400" y="5410200"/>
            <a:ext cx="1295400" cy="1447800"/>
          </a:xfrm>
          <a:prstGeom prst="ellipse">
            <a:avLst/>
          </a:prstGeom>
          <a:noFill/>
          <a:ln w="57150">
            <a:solidFill>
              <a:srgbClr val="DF002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548" name="Oval 7"/>
          <p:cNvSpPr>
            <a:spLocks noChangeArrowheads="1"/>
          </p:cNvSpPr>
          <p:nvPr/>
        </p:nvSpPr>
        <p:spPr bwMode="auto">
          <a:xfrm>
            <a:off x="6324600" y="5410200"/>
            <a:ext cx="1295400" cy="1447800"/>
          </a:xfrm>
          <a:prstGeom prst="ellipse">
            <a:avLst/>
          </a:prstGeom>
          <a:noFill/>
          <a:ln w="57150">
            <a:solidFill>
              <a:srgbClr val="DF002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549" name="Rectangle 10"/>
          <p:cNvSpPr>
            <a:spLocks noGrp="1" noChangeArrowheads="1"/>
          </p:cNvSpPr>
          <p:nvPr>
            <p:ph type="ctrTitle"/>
          </p:nvPr>
        </p:nvSpPr>
        <p:spPr>
          <a:xfrm>
            <a:off x="0" y="46038"/>
            <a:ext cx="8458200" cy="685800"/>
          </a:xfrm>
          <a:gradFill rotWithShape="0">
            <a:gsLst>
              <a:gs pos="0">
                <a:srgbClr val="800080"/>
              </a:gs>
              <a:gs pos="100000">
                <a:srgbClr val="3B003B"/>
              </a:gs>
            </a:gsLst>
            <a:path path="shape">
              <a:fillToRect l="50000" t="50000" r="50000" b="50000"/>
            </a:path>
          </a:gradFill>
        </p:spPr>
        <p:txBody>
          <a:bodyPr/>
          <a:lstStyle/>
          <a:p>
            <a:pPr algn="ctr" eaLnBrk="1" hangingPunct="1"/>
            <a:r>
              <a:rPr lang="en-US" sz="4000">
                <a:solidFill>
                  <a:srgbClr val="FFFFFF"/>
                </a:solidFill>
                <a:latin typeface="Times New Roman" charset="0"/>
              </a:rPr>
              <a:t>Các tổ phụ và các Quan xét Cựu Ước</a:t>
            </a:r>
          </a:p>
        </p:txBody>
      </p:sp>
      <p:sp>
        <p:nvSpPr>
          <p:cNvPr id="108550" name="Rectangle 11"/>
          <p:cNvSpPr>
            <a:spLocks noGrp="1" noChangeArrowheads="1"/>
          </p:cNvSpPr>
          <p:nvPr>
            <p:ph type="subTitle" idx="1"/>
          </p:nvPr>
        </p:nvSpPr>
        <p:spPr>
          <a:xfrm>
            <a:off x="3048000" y="2743200"/>
            <a:ext cx="4572000" cy="990600"/>
          </a:xfrm>
          <a:noFill/>
        </p:spPr>
        <p:txBody>
          <a:bodyPr/>
          <a:lstStyle/>
          <a:p>
            <a:pPr eaLnBrk="1" hangingPunct="1">
              <a:buFont typeface="Symbol" charset="0"/>
              <a:buNone/>
            </a:pPr>
            <a:r>
              <a:rPr lang="en-US" b="1">
                <a:solidFill>
                  <a:srgbClr val="050A00"/>
                </a:solidFill>
                <a:latin typeface="Times New Roman" charset="0"/>
              </a:rPr>
              <a:t>Lưu ý sự gối đầu!</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3">
            <a:extLst>
              <a:ext uri="{28A0092B-C50C-407E-A947-70E740481C1C}">
                <a14:useLocalDpi xmlns:a14="http://schemas.microsoft.com/office/drawing/2010/main" val="0"/>
              </a:ext>
            </a:extLst>
          </a:blip>
          <a:srcRect l="17" t="67488" r="67482"/>
          <a:stretch>
            <a:fillRect/>
          </a:stretch>
        </p:blipFill>
        <p:spPr bwMode="auto">
          <a:xfrm>
            <a:off x="0" y="701675"/>
            <a:ext cx="88392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Text Box 4"/>
          <p:cNvSpPr txBox="1">
            <a:spLocks noChangeArrowheads="1"/>
          </p:cNvSpPr>
          <p:nvPr/>
        </p:nvSpPr>
        <p:spPr bwMode="auto">
          <a:xfrm>
            <a:off x="8382000" y="0"/>
            <a:ext cx="762000" cy="7318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96</a:t>
            </a:r>
          </a:p>
          <a:p>
            <a:pPr eaLnBrk="1" hangingPunct="1"/>
            <a:endParaRPr lang="en-US" sz="1800">
              <a:latin typeface="Arial" charset="0"/>
            </a:endParaRPr>
          </a:p>
        </p:txBody>
      </p:sp>
      <p:sp>
        <p:nvSpPr>
          <p:cNvPr id="110595" name="Oval 5"/>
          <p:cNvSpPr>
            <a:spLocks noChangeArrowheads="1"/>
          </p:cNvSpPr>
          <p:nvPr/>
        </p:nvSpPr>
        <p:spPr bwMode="auto">
          <a:xfrm>
            <a:off x="152400" y="2551113"/>
            <a:ext cx="3802063" cy="4306887"/>
          </a:xfrm>
          <a:prstGeom prst="ellipse">
            <a:avLst/>
          </a:prstGeom>
          <a:noFill/>
          <a:ln w="57150">
            <a:solidFill>
              <a:srgbClr val="DF002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596" name="Rectangle 9"/>
          <p:cNvSpPr>
            <a:spLocks noGrp="1" noChangeArrowheads="1"/>
          </p:cNvSpPr>
          <p:nvPr>
            <p:ph type="ctrTitle"/>
          </p:nvPr>
        </p:nvSpPr>
        <p:spPr>
          <a:xfrm>
            <a:off x="0" y="0"/>
            <a:ext cx="8305800" cy="762000"/>
          </a:xfrm>
          <a:gradFill rotWithShape="0">
            <a:gsLst>
              <a:gs pos="0">
                <a:srgbClr val="800080"/>
              </a:gs>
              <a:gs pos="100000">
                <a:srgbClr val="3B003B"/>
              </a:gs>
            </a:gsLst>
            <a:path path="shape">
              <a:fillToRect l="50000" t="50000" r="50000" b="50000"/>
            </a:path>
          </a:gradFill>
        </p:spPr>
        <p:txBody>
          <a:bodyPr/>
          <a:lstStyle/>
          <a:p>
            <a:pPr algn="ctr" eaLnBrk="1" hangingPunct="1"/>
            <a:r>
              <a:rPr lang="en-US" sz="4000">
                <a:solidFill>
                  <a:srgbClr val="FFFFFF"/>
                </a:solidFill>
                <a:latin typeface="Times New Roman" charset="0"/>
              </a:rPr>
              <a:t>Các tổ phụ và các Quan xét Cựu Ước</a:t>
            </a:r>
          </a:p>
        </p:txBody>
      </p:sp>
      <p:sp>
        <p:nvSpPr>
          <p:cNvPr id="110597" name="Rectangle 10"/>
          <p:cNvSpPr>
            <a:spLocks noGrp="1" noChangeArrowheads="1"/>
          </p:cNvSpPr>
          <p:nvPr>
            <p:ph type="subTitle" idx="1"/>
          </p:nvPr>
        </p:nvSpPr>
        <p:spPr>
          <a:xfrm>
            <a:off x="228600" y="2819400"/>
            <a:ext cx="4572000" cy="685800"/>
          </a:xfrm>
          <a:noFill/>
        </p:spPr>
        <p:txBody>
          <a:bodyPr/>
          <a:lstStyle/>
          <a:p>
            <a:pPr eaLnBrk="1" hangingPunct="1">
              <a:buFont typeface="Symbol" charset="0"/>
              <a:buNone/>
            </a:pPr>
            <a:r>
              <a:rPr lang="en-US" b="1">
                <a:solidFill>
                  <a:srgbClr val="050A00"/>
                </a:solidFill>
                <a:latin typeface="Times New Roman" charset="0"/>
              </a:rPr>
              <a:t>Lưu ý sự gối đầu!</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noChangeArrowheads="1"/>
          </p:cNvPicPr>
          <p:nvPr/>
        </p:nvPicPr>
        <p:blipFill>
          <a:blip r:embed="rId3">
            <a:extLst>
              <a:ext uri="{28A0092B-C50C-407E-A947-70E740481C1C}">
                <a14:useLocalDpi xmlns:a14="http://schemas.microsoft.com/office/drawing/2010/main" val="0"/>
              </a:ext>
            </a:extLst>
          </a:blip>
          <a:srcRect l="56683" t="56650" r="-17" b="24"/>
          <a:stretch>
            <a:fillRect/>
          </a:stretch>
        </p:blipFill>
        <p:spPr bwMode="auto">
          <a:xfrm>
            <a:off x="0" y="650875"/>
            <a:ext cx="89154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2" name="Text Box 4"/>
          <p:cNvSpPr txBox="1">
            <a:spLocks noChangeArrowheads="1"/>
          </p:cNvSpPr>
          <p:nvPr/>
        </p:nvSpPr>
        <p:spPr bwMode="auto">
          <a:xfrm>
            <a:off x="8382000" y="30163"/>
            <a:ext cx="762000" cy="7318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96</a:t>
            </a:r>
          </a:p>
          <a:p>
            <a:pPr eaLnBrk="1" hangingPunct="1"/>
            <a:endParaRPr lang="en-US" sz="1800">
              <a:latin typeface="Arial" charset="0"/>
            </a:endParaRPr>
          </a:p>
        </p:txBody>
      </p:sp>
      <p:sp>
        <p:nvSpPr>
          <p:cNvPr id="112643" name="Oval 5"/>
          <p:cNvSpPr>
            <a:spLocks noChangeArrowheads="1"/>
          </p:cNvSpPr>
          <p:nvPr/>
        </p:nvSpPr>
        <p:spPr bwMode="auto">
          <a:xfrm>
            <a:off x="2819400" y="3276600"/>
            <a:ext cx="4572000" cy="3581400"/>
          </a:xfrm>
          <a:prstGeom prst="ellipse">
            <a:avLst/>
          </a:prstGeom>
          <a:noFill/>
          <a:ln w="57150">
            <a:solidFill>
              <a:srgbClr val="DF002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44" name="Rectangle 9"/>
          <p:cNvSpPr>
            <a:spLocks noGrp="1" noChangeArrowheads="1"/>
          </p:cNvSpPr>
          <p:nvPr>
            <p:ph type="subTitle" idx="1"/>
          </p:nvPr>
        </p:nvSpPr>
        <p:spPr>
          <a:xfrm>
            <a:off x="3200400" y="3200400"/>
            <a:ext cx="4572000" cy="990600"/>
          </a:xfrm>
          <a:noFill/>
        </p:spPr>
        <p:txBody>
          <a:bodyPr/>
          <a:lstStyle/>
          <a:p>
            <a:pPr eaLnBrk="1" hangingPunct="1">
              <a:buFont typeface="Symbol" charset="0"/>
              <a:buNone/>
            </a:pPr>
            <a:r>
              <a:rPr lang="en-US" b="1">
                <a:solidFill>
                  <a:srgbClr val="050A00"/>
                </a:solidFill>
                <a:latin typeface="Times New Roman" charset="0"/>
              </a:rPr>
              <a:t>Lưu ý sự gối đầu!</a:t>
            </a:r>
          </a:p>
        </p:txBody>
      </p:sp>
      <p:sp>
        <p:nvSpPr>
          <p:cNvPr id="112645" name="Rectangle 10"/>
          <p:cNvSpPr>
            <a:spLocks noGrp="1" noChangeArrowheads="1"/>
          </p:cNvSpPr>
          <p:nvPr>
            <p:ph type="ctrTitle"/>
          </p:nvPr>
        </p:nvSpPr>
        <p:spPr>
          <a:xfrm>
            <a:off x="0" y="46038"/>
            <a:ext cx="8610600" cy="685800"/>
          </a:xfrm>
          <a:gradFill rotWithShape="0">
            <a:gsLst>
              <a:gs pos="0">
                <a:srgbClr val="800080"/>
              </a:gs>
              <a:gs pos="100000">
                <a:srgbClr val="3B003B"/>
              </a:gs>
            </a:gsLst>
            <a:path path="shape">
              <a:fillToRect l="50000" t="50000" r="50000" b="50000"/>
            </a:path>
          </a:gradFill>
        </p:spPr>
        <p:txBody>
          <a:bodyPr/>
          <a:lstStyle/>
          <a:p>
            <a:pPr eaLnBrk="1" hangingPunct="1"/>
            <a:r>
              <a:rPr lang="en-US">
                <a:latin typeface="Times New Roman" charset="0"/>
              </a:rPr>
              <a:t>Các tổ phụ và các Quan xét Cựu Ước</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Text Box 4"/>
          <p:cNvSpPr txBox="1">
            <a:spLocks noChangeArrowheads="1"/>
          </p:cNvSpPr>
          <p:nvPr/>
        </p:nvSpPr>
        <p:spPr bwMode="auto">
          <a:xfrm>
            <a:off x="830580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rPr>
              <a:t>174</a:t>
            </a:r>
          </a:p>
        </p:txBody>
      </p:sp>
      <p:sp>
        <p:nvSpPr>
          <p:cNvPr id="114690" name="Rectangle 8"/>
          <p:cNvSpPr>
            <a:spLocks noGrp="1" noChangeArrowheads="1"/>
          </p:cNvSpPr>
          <p:nvPr>
            <p:ph type="title"/>
          </p:nvPr>
        </p:nvSpPr>
        <p:spPr>
          <a:noFill/>
        </p:spPr>
        <p:txBody>
          <a:bodyPr/>
          <a:lstStyle/>
          <a:p>
            <a:pPr eaLnBrk="1" hangingPunct="1"/>
            <a:r>
              <a:rPr lang="en-US" b="1">
                <a:latin typeface="Times New Roman" charset="0"/>
              </a:rPr>
              <a:t>Những kết luận được tìm thấy</a:t>
            </a:r>
          </a:p>
        </p:txBody>
      </p:sp>
      <p:sp>
        <p:nvSpPr>
          <p:cNvPr id="291849" name="Rectangle 9"/>
          <p:cNvSpPr>
            <a:spLocks noChangeArrowheads="1"/>
          </p:cNvSpPr>
          <p:nvPr/>
        </p:nvSpPr>
        <p:spPr bwMode="auto">
          <a:xfrm>
            <a:off x="13716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342900" indent="-342900">
              <a:spcBef>
                <a:spcPct val="20000"/>
              </a:spcBef>
              <a:buClr>
                <a:schemeClr val="tx2"/>
              </a:buClr>
              <a:buSzPct val="90000"/>
              <a:buFont typeface="Symbol" charset="0"/>
              <a:buChar char="¨"/>
            </a:pPr>
            <a:r>
              <a:rPr lang="en-US" sz="3200">
                <a:solidFill>
                  <a:schemeClr val="accent1"/>
                </a:solidFill>
                <a:latin typeface="Arial" charset="0"/>
                <a:cs typeface="Arial" charset="0"/>
              </a:rPr>
              <a:t>Không có đủ thông tin từ Kinh Thánh</a:t>
            </a:r>
            <a:r>
              <a:rPr lang="en-US" sz="3200">
                <a:latin typeface="Arial" charset="0"/>
                <a:cs typeface="Arial" charset="0"/>
              </a:rPr>
              <a:t> để xác định chính xác con số các năm mà từng quan xét cai trị một mình</a:t>
            </a:r>
          </a:p>
          <a:p>
            <a:pPr marL="342900" indent="-342900">
              <a:spcBef>
                <a:spcPct val="20000"/>
              </a:spcBef>
              <a:buClr>
                <a:schemeClr val="tx2"/>
              </a:buClr>
              <a:buSzPct val="90000"/>
              <a:buFont typeface="Symbol" charset="0"/>
              <a:buChar char="¨"/>
            </a:pPr>
            <a:r>
              <a:rPr lang="en-US" sz="3200">
                <a:latin typeface="Arial" charset="0"/>
                <a:cs typeface="Arial" charset="0"/>
              </a:rPr>
              <a:t>Các năm mà dân Y-sơ-ra-ên ở dưới sự cai trị của quân thù </a:t>
            </a:r>
            <a:r>
              <a:rPr lang="en-US" sz="3200">
                <a:solidFill>
                  <a:schemeClr val="accent1"/>
                </a:solidFill>
                <a:latin typeface="Arial" charset="0"/>
                <a:cs typeface="Arial" charset="0"/>
              </a:rPr>
              <a:t>không phải lúc nào cũng được đề cập đến</a:t>
            </a:r>
          </a:p>
          <a:p>
            <a:pPr marL="342900" indent="-342900">
              <a:spcBef>
                <a:spcPct val="20000"/>
              </a:spcBef>
              <a:buClr>
                <a:schemeClr val="tx2"/>
              </a:buClr>
              <a:buSzPct val="90000"/>
              <a:buFont typeface="Symbol" charset="0"/>
              <a:buChar char="¨"/>
            </a:pPr>
            <a:r>
              <a:rPr lang="en-US" sz="3200">
                <a:latin typeface="Arial" charset="0"/>
                <a:cs typeface="Arial" charset="0"/>
              </a:rPr>
              <a:t>Tuy vậy, Kinh thánh đưa ra những thông tin lịch sử </a:t>
            </a:r>
            <a:r>
              <a:rPr lang="en-US" sz="3200">
                <a:solidFill>
                  <a:schemeClr val="accent1"/>
                </a:solidFill>
                <a:latin typeface="Arial" charset="0"/>
                <a:cs typeface="Arial" charset="0"/>
              </a:rPr>
              <a:t>chính xác</a:t>
            </a:r>
            <a:endParaRPr lang="en-US" sz="3200">
              <a:latin typeface="Arial" charset="0"/>
              <a:cs typeface="Times New Roman" charset="0"/>
            </a:endParaRPr>
          </a:p>
          <a:p>
            <a:pPr marL="342900" indent="-342900">
              <a:spcBef>
                <a:spcPct val="20000"/>
              </a:spcBef>
              <a:buClr>
                <a:schemeClr val="tx2"/>
              </a:buClr>
              <a:buSzPct val="90000"/>
              <a:buFont typeface="Symbol" charset="0"/>
              <a:buChar char="¨"/>
            </a:pPr>
            <a:endParaRPr lang="en-US" sz="3200">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18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18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18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121" name="Picture 131120">
            <a:hlinkClick r:id="" action="ppaction://media"/>
          </p:cNvPr>
          <p:cNvPicPr>
            <a:picLocks noRot="1"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115" name="Text Box 43"/>
          <p:cNvSpPr txBox="1">
            <a:spLocks noChangeArrowheads="1"/>
          </p:cNvSpPr>
          <p:nvPr/>
        </p:nvSpPr>
        <p:spPr bwMode="auto">
          <a:xfrm>
            <a:off x="2363788" y="4419600"/>
            <a:ext cx="625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Giới </a:t>
            </a:r>
          </a:p>
          <a:p>
            <a:pPr algn="ctr" eaLnBrk="1" hangingPunct="1"/>
            <a:r>
              <a:rPr lang="en-US" sz="1200">
                <a:solidFill>
                  <a:srgbClr val="FFFF00"/>
                </a:solidFill>
              </a:rPr>
              <a:t>thiệu</a:t>
            </a:r>
          </a:p>
          <a:p>
            <a:pPr algn="ctr" eaLnBrk="1" hangingPunct="1"/>
            <a:endParaRPr lang="en-US" sz="1200">
              <a:solidFill>
                <a:srgbClr val="FFFF00"/>
              </a:solidFill>
            </a:endParaRPr>
          </a:p>
          <a:p>
            <a:pPr algn="ctr" eaLnBrk="1" hangingPunct="1"/>
            <a:r>
              <a:rPr lang="en-US" sz="1200">
                <a:solidFill>
                  <a:srgbClr val="FFFF00"/>
                </a:solidFill>
              </a:rPr>
              <a:t>2:6-3:6</a:t>
            </a:r>
            <a:endParaRPr lang="en-US"/>
          </a:p>
        </p:txBody>
      </p:sp>
      <p:sp>
        <p:nvSpPr>
          <p:cNvPr id="131116" name="Text Box 44"/>
          <p:cNvSpPr txBox="1">
            <a:spLocks noChangeArrowheads="1"/>
          </p:cNvSpPr>
          <p:nvPr/>
        </p:nvSpPr>
        <p:spPr bwMode="auto">
          <a:xfrm>
            <a:off x="3048000"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Miền nam</a:t>
            </a:r>
          </a:p>
          <a:p>
            <a:pPr algn="ctr" eaLnBrk="1" hangingPunct="1"/>
            <a:endParaRPr lang="en-US" sz="1200">
              <a:solidFill>
                <a:srgbClr val="FFFF00"/>
              </a:solidFill>
            </a:endParaRPr>
          </a:p>
          <a:p>
            <a:pPr algn="ctr" eaLnBrk="1" hangingPunct="1"/>
            <a:r>
              <a:rPr lang="en-US" sz="1200">
                <a:solidFill>
                  <a:srgbClr val="FFFF00"/>
                </a:solidFill>
              </a:rPr>
              <a:t>3:5-3:31</a:t>
            </a:r>
            <a:endParaRPr lang="en-US"/>
          </a:p>
        </p:txBody>
      </p:sp>
      <p:sp>
        <p:nvSpPr>
          <p:cNvPr id="131123" name="Text Box 51"/>
          <p:cNvSpPr txBox="1">
            <a:spLocks noChangeArrowheads="1"/>
          </p:cNvSpPr>
          <p:nvPr/>
        </p:nvSpPr>
        <p:spPr bwMode="auto">
          <a:xfrm>
            <a:off x="1447800" y="4419600"/>
            <a:ext cx="971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Không vâng </a:t>
            </a:r>
          </a:p>
          <a:p>
            <a:pPr algn="ctr" eaLnBrk="1" hangingPunct="1"/>
            <a:r>
              <a:rPr lang="en-US" sz="1200">
                <a:solidFill>
                  <a:srgbClr val="FFFF00"/>
                </a:solidFill>
              </a:rPr>
              <a:t>lời </a:t>
            </a:r>
          </a:p>
          <a:p>
            <a:pPr algn="ctr" eaLnBrk="1" hangingPunct="1"/>
            <a:r>
              <a:rPr lang="en-US" sz="1200">
                <a:solidFill>
                  <a:srgbClr val="FFFF00"/>
                </a:solidFill>
              </a:rPr>
              <a:t>thuộc linh</a:t>
            </a:r>
          </a:p>
          <a:p>
            <a:pPr algn="ctr" eaLnBrk="1" hangingPunct="1"/>
            <a:r>
              <a:rPr lang="en-US" sz="1200">
                <a:solidFill>
                  <a:srgbClr val="FFFF00"/>
                </a:solidFill>
              </a:rPr>
              <a:t>2:1-5</a:t>
            </a:r>
          </a:p>
        </p:txBody>
      </p:sp>
      <p:sp>
        <p:nvSpPr>
          <p:cNvPr id="116741" name="Text Box 52"/>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172</a:t>
            </a:r>
          </a:p>
        </p:txBody>
      </p:sp>
      <p:sp>
        <p:nvSpPr>
          <p:cNvPr id="131125" name="Oval 53"/>
          <p:cNvSpPr>
            <a:spLocks noChangeArrowheads="1"/>
          </p:cNvSpPr>
          <p:nvPr/>
        </p:nvSpPr>
        <p:spPr bwMode="auto">
          <a:xfrm>
            <a:off x="1219200" y="4267200"/>
            <a:ext cx="1371600" cy="12192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6743" name="Text Box 54"/>
          <p:cNvSpPr txBox="1">
            <a:spLocks noChangeArrowheads="1"/>
          </p:cNvSpPr>
          <p:nvPr/>
        </p:nvSpPr>
        <p:spPr bwMode="auto">
          <a:xfrm>
            <a:off x="457200" y="441960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Quân đội không vâng lời</a:t>
            </a:r>
          </a:p>
          <a:p>
            <a:pPr algn="ctr" eaLnBrk="1" hangingPunct="1"/>
            <a:r>
              <a:rPr lang="en-US" sz="1200">
                <a:solidFill>
                  <a:srgbClr val="FFFF00"/>
                </a:solidFill>
              </a:rPr>
              <a:t>1</a:t>
            </a:r>
          </a:p>
        </p:txBody>
      </p:sp>
      <p:sp>
        <p:nvSpPr>
          <p:cNvPr id="116744" name="Rectangle 55"/>
          <p:cNvSpPr>
            <a:spLocks noChangeArrowheads="1"/>
          </p:cNvSpPr>
          <p:nvPr/>
        </p:nvSpPr>
        <p:spPr bwMode="auto">
          <a:xfrm>
            <a:off x="533400" y="533400"/>
            <a:ext cx="8153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16745" name="Line 56"/>
          <p:cNvSpPr>
            <a:spLocks noChangeShapeType="1"/>
          </p:cNvSpPr>
          <p:nvPr/>
        </p:nvSpPr>
        <p:spPr bwMode="auto">
          <a:xfrm>
            <a:off x="2362200" y="1219200"/>
            <a:ext cx="0" cy="4114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46" name="Line 57"/>
          <p:cNvSpPr>
            <a:spLocks noChangeShapeType="1"/>
          </p:cNvSpPr>
          <p:nvPr/>
        </p:nvSpPr>
        <p:spPr bwMode="auto">
          <a:xfrm>
            <a:off x="533400" y="6400800"/>
            <a:ext cx="8153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6747" name="Group 58"/>
          <p:cNvGrpSpPr>
            <a:grpSpLocks/>
          </p:cNvGrpSpPr>
          <p:nvPr/>
        </p:nvGrpSpPr>
        <p:grpSpPr bwMode="auto">
          <a:xfrm>
            <a:off x="533400" y="533400"/>
            <a:ext cx="8153400" cy="5867400"/>
            <a:chOff x="336" y="336"/>
            <a:chExt cx="5136" cy="3696"/>
          </a:xfrm>
        </p:grpSpPr>
        <p:sp>
          <p:nvSpPr>
            <p:cNvPr id="116766" name="Line 59"/>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67" name="Line 60"/>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68" name="Line 61"/>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69" name="Line 62"/>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70" name="Line 63"/>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71" name="Line 64"/>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72" name="Line 65"/>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73" name="Line 66"/>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74" name="Line 67"/>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75" name="Line 68"/>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76" name="Line 69"/>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77" name="Line 70"/>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78" name="Line 71"/>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79" name="Line 72"/>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0" name="Line 73"/>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1" name="Line 74"/>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2" name="Line 75"/>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3" name="Line 76"/>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4" name="Line 77"/>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5" name="Line 78"/>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6748" name="Text Box 79"/>
          <p:cNvSpPr txBox="1">
            <a:spLocks noChangeArrowheads="1"/>
          </p:cNvSpPr>
          <p:nvPr/>
        </p:nvSpPr>
        <p:spPr bwMode="auto">
          <a:xfrm>
            <a:off x="1676400" y="587375"/>
            <a:ext cx="5843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Thất bại dưới chế độ thần quyền</a:t>
            </a:r>
          </a:p>
        </p:txBody>
      </p:sp>
      <p:sp>
        <p:nvSpPr>
          <p:cNvPr id="116749" name="Text Box 80"/>
          <p:cNvSpPr txBox="1">
            <a:spLocks noChangeArrowheads="1"/>
          </p:cNvSpPr>
          <p:nvPr/>
        </p:nvSpPr>
        <p:spPr bwMode="auto">
          <a:xfrm>
            <a:off x="609600" y="1143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Sự chinh phục không trọn vẹn</a:t>
            </a:r>
          </a:p>
        </p:txBody>
      </p:sp>
      <p:sp>
        <p:nvSpPr>
          <p:cNvPr id="116750" name="Text Box 81"/>
          <p:cNvSpPr txBox="1">
            <a:spLocks noChangeArrowheads="1"/>
          </p:cNvSpPr>
          <p:nvPr/>
        </p:nvSpPr>
        <p:spPr bwMode="auto">
          <a:xfrm>
            <a:off x="3124200" y="1295400"/>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giải cứu bởi các quan xét</a:t>
            </a:r>
          </a:p>
        </p:txBody>
      </p:sp>
      <p:sp>
        <p:nvSpPr>
          <p:cNvPr id="116751" name="Text Box 82"/>
          <p:cNvSpPr txBox="1">
            <a:spLocks noChangeArrowheads="1"/>
          </p:cNvSpPr>
          <p:nvPr/>
        </p:nvSpPr>
        <p:spPr bwMode="auto">
          <a:xfrm>
            <a:off x="6781800" y="1143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Nhu cầu về chế độ quân chủ</a:t>
            </a:r>
          </a:p>
        </p:txBody>
      </p:sp>
      <p:sp>
        <p:nvSpPr>
          <p:cNvPr id="116752" name="Text Box 83"/>
          <p:cNvSpPr txBox="1">
            <a:spLocks noChangeArrowheads="1"/>
          </p:cNvSpPr>
          <p:nvPr/>
        </p:nvSpPr>
        <p:spPr bwMode="auto">
          <a:xfrm>
            <a:off x="990600" y="1828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1:1-2:5</a:t>
            </a:r>
          </a:p>
        </p:txBody>
      </p:sp>
      <p:sp>
        <p:nvSpPr>
          <p:cNvPr id="116753" name="Text Box 84"/>
          <p:cNvSpPr txBox="1">
            <a:spLocks noChangeArrowheads="1"/>
          </p:cNvSpPr>
          <p:nvPr/>
        </p:nvSpPr>
        <p:spPr bwMode="auto">
          <a:xfrm>
            <a:off x="4038600" y="1828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2:6-16:31</a:t>
            </a:r>
          </a:p>
        </p:txBody>
      </p:sp>
      <p:sp>
        <p:nvSpPr>
          <p:cNvPr id="116754" name="Text Box 85"/>
          <p:cNvSpPr txBox="1">
            <a:spLocks noChangeArrowheads="1"/>
          </p:cNvSpPr>
          <p:nvPr/>
        </p:nvSpPr>
        <p:spPr bwMode="auto">
          <a:xfrm>
            <a:off x="7315200" y="1828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17-21</a:t>
            </a:r>
          </a:p>
        </p:txBody>
      </p:sp>
      <p:sp>
        <p:nvSpPr>
          <p:cNvPr id="116755" name="Text Box 86"/>
          <p:cNvSpPr txBox="1">
            <a:spLocks noChangeArrowheads="1"/>
          </p:cNvSpPr>
          <p:nvPr/>
        </p:nvSpPr>
        <p:spPr bwMode="auto">
          <a:xfrm>
            <a:off x="685800" y="236220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hư hỏng</a:t>
            </a:r>
          </a:p>
        </p:txBody>
      </p:sp>
      <p:sp>
        <p:nvSpPr>
          <p:cNvPr id="116756" name="Text Box 87"/>
          <p:cNvSpPr txBox="1">
            <a:spLocks noChangeArrowheads="1"/>
          </p:cNvSpPr>
          <p:nvPr/>
        </p:nvSpPr>
        <p:spPr bwMode="auto">
          <a:xfrm>
            <a:off x="41148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Kỷ luật</a:t>
            </a:r>
          </a:p>
        </p:txBody>
      </p:sp>
      <p:sp>
        <p:nvSpPr>
          <p:cNvPr id="116757" name="Text Box 88"/>
          <p:cNvSpPr txBox="1">
            <a:spLocks noChangeArrowheads="1"/>
          </p:cNvSpPr>
          <p:nvPr/>
        </p:nvSpPr>
        <p:spPr bwMode="auto">
          <a:xfrm>
            <a:off x="7239000" y="2362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Sa đọa</a:t>
            </a:r>
          </a:p>
        </p:txBody>
      </p:sp>
      <p:sp>
        <p:nvSpPr>
          <p:cNvPr id="116758" name="Text Box 89"/>
          <p:cNvSpPr txBox="1">
            <a:spLocks noChangeArrowheads="1"/>
          </p:cNvSpPr>
          <p:nvPr/>
        </p:nvSpPr>
        <p:spPr bwMode="auto">
          <a:xfrm>
            <a:off x="568325" y="2819400"/>
            <a:ext cx="187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Nguyên nhân của các chu kỳ</a:t>
            </a:r>
          </a:p>
        </p:txBody>
      </p:sp>
      <p:sp>
        <p:nvSpPr>
          <p:cNvPr id="116759" name="Text Box 90"/>
          <p:cNvSpPr txBox="1">
            <a:spLocks noChangeArrowheads="1"/>
          </p:cNvSpPr>
          <p:nvPr/>
        </p:nvSpPr>
        <p:spPr bwMode="auto">
          <a:xfrm>
            <a:off x="3349625" y="2895600"/>
            <a:ext cx="241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Tai họa của các chu kỳ</a:t>
            </a:r>
          </a:p>
        </p:txBody>
      </p:sp>
      <p:sp>
        <p:nvSpPr>
          <p:cNvPr id="116760" name="Text Box 91"/>
          <p:cNvSpPr txBox="1">
            <a:spLocks noChangeArrowheads="1"/>
          </p:cNvSpPr>
          <p:nvPr/>
        </p:nvSpPr>
        <p:spPr bwMode="auto">
          <a:xfrm>
            <a:off x="6934200" y="2895600"/>
            <a:ext cx="167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Tình trạng của các chu kỳ</a:t>
            </a:r>
            <a:endParaRPr lang="en-US"/>
          </a:p>
        </p:txBody>
      </p:sp>
      <p:sp>
        <p:nvSpPr>
          <p:cNvPr id="116761" name="Text Box 92"/>
          <p:cNvSpPr txBox="1">
            <a:spLocks noChangeArrowheads="1"/>
          </p:cNvSpPr>
          <p:nvPr/>
        </p:nvSpPr>
        <p:spPr bwMode="auto">
          <a:xfrm>
            <a:off x="533400" y="3657600"/>
            <a:ext cx="177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với người Ca-na-an</a:t>
            </a:r>
            <a:endParaRPr lang="en-US"/>
          </a:p>
        </p:txBody>
      </p:sp>
      <p:sp>
        <p:nvSpPr>
          <p:cNvPr id="116762" name="Text Box 93"/>
          <p:cNvSpPr txBox="1">
            <a:spLocks noChangeArrowheads="1"/>
          </p:cNvSpPr>
          <p:nvPr/>
        </p:nvSpPr>
        <p:spPr bwMode="auto">
          <a:xfrm>
            <a:off x="2944813" y="3657600"/>
            <a:ext cx="333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Chiến tranh với người Ca-na-an</a:t>
            </a:r>
            <a:endParaRPr lang="en-US"/>
          </a:p>
        </p:txBody>
      </p:sp>
      <p:sp>
        <p:nvSpPr>
          <p:cNvPr id="116763" name="Text Box 94"/>
          <p:cNvSpPr txBox="1">
            <a:spLocks noChangeArrowheads="1"/>
          </p:cNvSpPr>
          <p:nvPr/>
        </p:nvSpPr>
        <p:spPr bwMode="auto">
          <a:xfrm>
            <a:off x="6858000" y="3702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như người Ca-na-an</a:t>
            </a:r>
            <a:endParaRPr lang="en-US"/>
          </a:p>
        </p:txBody>
      </p:sp>
      <p:sp>
        <p:nvSpPr>
          <p:cNvPr id="116764" name="Text Box 95"/>
          <p:cNvSpPr txBox="1">
            <a:spLocks noChangeArrowheads="1"/>
          </p:cNvSpPr>
          <p:nvPr/>
        </p:nvSpPr>
        <p:spPr bwMode="auto">
          <a:xfrm>
            <a:off x="4114800" y="54102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Ca-na-an</a:t>
            </a:r>
          </a:p>
        </p:txBody>
      </p:sp>
      <p:sp>
        <p:nvSpPr>
          <p:cNvPr id="116765" name="Text Box 96"/>
          <p:cNvSpPr txBox="1">
            <a:spLocks noChangeArrowheads="1"/>
          </p:cNvSpPr>
          <p:nvPr/>
        </p:nvSpPr>
        <p:spPr bwMode="auto">
          <a:xfrm>
            <a:off x="3136900" y="5943600"/>
            <a:ext cx="295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kh. 341 năm (1390-1049 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115"/>
                                        </p:tgtEl>
                                        <p:attrNameLst>
                                          <p:attrName>style.visibility</p:attrName>
                                        </p:attrNameLst>
                                      </p:cBhvr>
                                      <p:to>
                                        <p:strVal val="visible"/>
                                      </p:to>
                                    </p:set>
                                    <p:animEffect transition="in" filter="checkerboard(across)">
                                      <p:cBhvr>
                                        <p:cTn id="7" dur="500"/>
                                        <p:tgtEl>
                                          <p:spTgt spid="1311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1116"/>
                                        </p:tgtEl>
                                        <p:attrNameLst>
                                          <p:attrName>style.visibility</p:attrName>
                                        </p:attrNameLst>
                                      </p:cBhvr>
                                      <p:to>
                                        <p:strVal val="visible"/>
                                      </p:to>
                                    </p:set>
                                    <p:animEffect transition="in" filter="checkerboard(across)">
                                      <p:cBhvr>
                                        <p:cTn id="12" dur="500"/>
                                        <p:tgtEl>
                                          <p:spTgt spid="1311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iterate type="lt">
                                    <p:tmPct val="100000"/>
                                  </p:iterate>
                                  <p:childTnLst>
                                    <p:set>
                                      <p:cBhvr>
                                        <p:cTn id="16" dur="1" fill="hold">
                                          <p:stCondLst>
                                            <p:cond delay="0"/>
                                          </p:stCondLst>
                                        </p:cTn>
                                        <p:tgtEl>
                                          <p:spTgt spid="131123"/>
                                        </p:tgtEl>
                                        <p:attrNameLst>
                                          <p:attrName>style.visibility</p:attrName>
                                        </p:attrNameLst>
                                      </p:cBhvr>
                                      <p:to>
                                        <p:strVal val="visible"/>
                                      </p:to>
                                    </p:set>
                                    <p:animEffect transition="in" filter="checkerboard(across)">
                                      <p:cBhvr>
                                        <p:cTn id="17" dur="75"/>
                                        <p:tgtEl>
                                          <p:spTgt spid="1311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1125"/>
                                        </p:tgtEl>
                                        <p:attrNameLst>
                                          <p:attrName>style.visibility</p:attrName>
                                        </p:attrNameLst>
                                      </p:cBhvr>
                                      <p:to>
                                        <p:strVal val="visible"/>
                                      </p:to>
                                    </p:set>
                                    <p:anim calcmode="lin" valueType="num">
                                      <p:cBhvr additive="base">
                                        <p:cTn id="22" dur="500" fill="hold"/>
                                        <p:tgtEl>
                                          <p:spTgt spid="131125"/>
                                        </p:tgtEl>
                                        <p:attrNameLst>
                                          <p:attrName>ppt_x</p:attrName>
                                        </p:attrNameLst>
                                      </p:cBhvr>
                                      <p:tavLst>
                                        <p:tav tm="0">
                                          <p:val>
                                            <p:strVal val="#ppt_x"/>
                                          </p:val>
                                        </p:tav>
                                        <p:tav tm="100000">
                                          <p:val>
                                            <p:strVal val="#ppt_x"/>
                                          </p:val>
                                        </p:tav>
                                      </p:tavLst>
                                    </p:anim>
                                    <p:anim calcmode="lin" valueType="num">
                                      <p:cBhvr additive="base">
                                        <p:cTn id="23" dur="500" fill="hold"/>
                                        <p:tgtEl>
                                          <p:spTgt spid="131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15" grpId="0" autoUpdateAnimBg="0"/>
      <p:bldP spid="131116" grpId="0" autoUpdateAnimBg="0"/>
      <p:bldP spid="131123" grpId="0" autoUpdateAnimBg="0"/>
      <p:bldP spid="1311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9"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8180" name="Line 4"/>
          <p:cNvSpPr>
            <a:spLocks noChangeShapeType="1"/>
          </p:cNvSpPr>
          <p:nvPr/>
        </p:nvSpPr>
        <p:spPr bwMode="auto">
          <a:xfrm>
            <a:off x="1828800" y="5943600"/>
            <a:ext cx="3352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88" name="Text Box 6"/>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18789" name="Text Box 7"/>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81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78179"/>
                                        </p:tgtEl>
                                        <p:attrNameLst>
                                          <p:attrName>style.visibility</p:attrName>
                                        </p:attrNameLst>
                                      </p:cBhvr>
                                      <p:to>
                                        <p:strVal val="visible"/>
                                      </p:to>
                                    </p:set>
                                    <p:anim calcmode="lin" valueType="num">
                                      <p:cBhvr additive="base">
                                        <p:cTn id="11" dur="500" fill="hold"/>
                                        <p:tgtEl>
                                          <p:spTgt spid="178179"/>
                                        </p:tgtEl>
                                        <p:attrNameLst>
                                          <p:attrName>ppt_x</p:attrName>
                                        </p:attrNameLst>
                                      </p:cBhvr>
                                      <p:tavLst>
                                        <p:tav tm="0">
                                          <p:val>
                                            <p:strVal val="#ppt_x"/>
                                          </p:val>
                                        </p:tav>
                                        <p:tav tm="100000">
                                          <p:val>
                                            <p:strVal val="#ppt_x"/>
                                          </p:val>
                                        </p:tav>
                                      </p:tavLst>
                                    </p:anim>
                                    <p:anim calcmode="lin" valueType="num">
                                      <p:cBhvr additive="base">
                                        <p:cTn id="12" dur="500" fill="hold"/>
                                        <p:tgtEl>
                                          <p:spTgt spid="1781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nimBg="1" autoUpdateAnimBg="0"/>
      <p:bldP spid="1781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41"/>
          <p:cNvSpPr>
            <a:spLocks noChangeArrowheads="1"/>
          </p:cNvSpPr>
          <p:nvPr/>
        </p:nvSpPr>
        <p:spPr bwMode="auto">
          <a:xfrm>
            <a:off x="0" y="6753225"/>
            <a:ext cx="914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20834" name="Rectangle 42"/>
          <p:cNvSpPr>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176</a:t>
            </a:r>
          </a:p>
        </p:txBody>
      </p:sp>
      <p:grpSp>
        <p:nvGrpSpPr>
          <p:cNvPr id="120835" name="Group 43"/>
          <p:cNvGrpSpPr>
            <a:grpSpLocks/>
          </p:cNvGrpSpPr>
          <p:nvPr/>
        </p:nvGrpSpPr>
        <p:grpSpPr bwMode="auto">
          <a:xfrm>
            <a:off x="835025" y="228600"/>
            <a:ext cx="7543800" cy="6172200"/>
            <a:chOff x="-3" y="-3"/>
            <a:chExt cx="3778" cy="4782"/>
          </a:xfrm>
        </p:grpSpPr>
        <p:grpSp>
          <p:nvGrpSpPr>
            <p:cNvPr id="120836" name="Group 44"/>
            <p:cNvGrpSpPr>
              <a:grpSpLocks/>
            </p:cNvGrpSpPr>
            <p:nvPr/>
          </p:nvGrpSpPr>
          <p:grpSpPr bwMode="auto">
            <a:xfrm>
              <a:off x="0" y="0"/>
              <a:ext cx="3772" cy="4776"/>
              <a:chOff x="0" y="0"/>
              <a:chExt cx="3772" cy="4776"/>
            </a:xfrm>
          </p:grpSpPr>
          <p:grpSp>
            <p:nvGrpSpPr>
              <p:cNvPr id="120838" name="Group 45"/>
              <p:cNvGrpSpPr>
                <a:grpSpLocks/>
              </p:cNvGrpSpPr>
              <p:nvPr/>
            </p:nvGrpSpPr>
            <p:grpSpPr bwMode="auto">
              <a:xfrm>
                <a:off x="0" y="0"/>
                <a:ext cx="3772" cy="633"/>
                <a:chOff x="0" y="0"/>
                <a:chExt cx="3772" cy="633"/>
              </a:xfrm>
            </p:grpSpPr>
            <p:sp>
              <p:nvSpPr>
                <p:cNvPr id="120872" name="Rectangle 46"/>
                <p:cNvSpPr>
                  <a:spLocks noChangeArrowheads="1"/>
                </p:cNvSpPr>
                <p:nvPr/>
              </p:nvSpPr>
              <p:spPr bwMode="auto">
                <a:xfrm>
                  <a:off x="43" y="0"/>
                  <a:ext cx="36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2000" b="1">
                      <a:solidFill>
                        <a:srgbClr val="FFFF00"/>
                      </a:solidFill>
                      <a:latin typeface="Courier New" charset="0"/>
                      <a:cs typeface="Courier New" charset="0"/>
                    </a:rPr>
                    <a:t>Ốt-ni-ên – (chi phái Giu-đa), cháu Ca-lép</a:t>
                  </a:r>
                </a:p>
                <a:p>
                  <a:pPr eaLnBrk="0" hangingPunct="0"/>
                  <a:r>
                    <a:rPr lang="en-GB" sz="2000" b="1">
                      <a:solidFill>
                        <a:srgbClr val="FFFF00"/>
                      </a:solidFill>
                      <a:latin typeface="Courier New" charset="0"/>
                      <a:cs typeface="Courier New" charset="0"/>
                    </a:rPr>
                    <a:t> </a:t>
                  </a:r>
                </a:p>
                <a:p>
                  <a:pPr eaLnBrk="0" hangingPunct="0"/>
                  <a:endParaRPr lang="en-GB" sz="2000" b="1">
                    <a:solidFill>
                      <a:srgbClr val="FFFF00"/>
                    </a:solidFill>
                  </a:endParaRPr>
                </a:p>
              </p:txBody>
            </p:sp>
            <p:sp>
              <p:nvSpPr>
                <p:cNvPr id="120873" name="Rectangle 47"/>
                <p:cNvSpPr>
                  <a:spLocks noChangeArrowheads="1"/>
                </p:cNvSpPr>
                <p:nvPr/>
              </p:nvSpPr>
              <p:spPr bwMode="auto">
                <a:xfrm>
                  <a:off x="0" y="0"/>
                  <a:ext cx="377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39" name="Group 48"/>
              <p:cNvGrpSpPr>
                <a:grpSpLocks/>
              </p:cNvGrpSpPr>
              <p:nvPr/>
            </p:nvGrpSpPr>
            <p:grpSpPr bwMode="auto">
              <a:xfrm>
                <a:off x="0" y="633"/>
                <a:ext cx="998" cy="633"/>
                <a:chOff x="0" y="633"/>
                <a:chExt cx="998" cy="633"/>
              </a:xfrm>
            </p:grpSpPr>
            <p:sp>
              <p:nvSpPr>
                <p:cNvPr id="120870" name="Rectangle 49"/>
                <p:cNvSpPr>
                  <a:spLocks noChangeArrowheads="1"/>
                </p:cNvSpPr>
                <p:nvPr/>
              </p:nvSpPr>
              <p:spPr bwMode="auto">
                <a:xfrm>
                  <a:off x="43" y="633"/>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Địa điểm</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20871" name="Rectangle 50"/>
                <p:cNvSpPr>
                  <a:spLocks noChangeArrowheads="1"/>
                </p:cNvSpPr>
                <p:nvPr/>
              </p:nvSpPr>
              <p:spPr bwMode="auto">
                <a:xfrm>
                  <a:off x="0" y="633"/>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40" name="Group 51"/>
              <p:cNvGrpSpPr>
                <a:grpSpLocks/>
              </p:cNvGrpSpPr>
              <p:nvPr/>
            </p:nvGrpSpPr>
            <p:grpSpPr bwMode="auto">
              <a:xfrm>
                <a:off x="998" y="633"/>
                <a:ext cx="2774" cy="633"/>
                <a:chOff x="998" y="633"/>
                <a:chExt cx="2774" cy="633"/>
              </a:xfrm>
            </p:grpSpPr>
            <p:sp>
              <p:nvSpPr>
                <p:cNvPr id="120868" name="Rectangle 52"/>
                <p:cNvSpPr>
                  <a:spLocks noChangeArrowheads="1"/>
                </p:cNvSpPr>
                <p:nvPr/>
              </p:nvSpPr>
              <p:spPr bwMode="auto">
                <a:xfrm>
                  <a:off x="1041" y="633"/>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Miền nam Israel</a:t>
                  </a:r>
                </a:p>
                <a:p>
                  <a:pPr eaLnBrk="0" hangingPunct="0"/>
                  <a:endParaRPr lang="en-GB" sz="1600" b="1">
                    <a:solidFill>
                      <a:srgbClr val="FFFF00"/>
                    </a:solidFill>
                  </a:endParaRPr>
                </a:p>
              </p:txBody>
            </p:sp>
            <p:sp>
              <p:nvSpPr>
                <p:cNvPr id="120869" name="Rectangle 53"/>
                <p:cNvSpPr>
                  <a:spLocks noChangeArrowheads="1"/>
                </p:cNvSpPr>
                <p:nvPr/>
              </p:nvSpPr>
              <p:spPr bwMode="auto">
                <a:xfrm>
                  <a:off x="998" y="633"/>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41" name="Group 54"/>
              <p:cNvGrpSpPr>
                <a:grpSpLocks/>
              </p:cNvGrpSpPr>
              <p:nvPr/>
            </p:nvGrpSpPr>
            <p:grpSpPr bwMode="auto">
              <a:xfrm>
                <a:off x="0" y="1266"/>
                <a:ext cx="998" cy="748"/>
                <a:chOff x="0" y="1266"/>
                <a:chExt cx="998" cy="748"/>
              </a:xfrm>
            </p:grpSpPr>
            <p:sp>
              <p:nvSpPr>
                <p:cNvPr id="120866" name="Rectangle 55"/>
                <p:cNvSpPr>
                  <a:spLocks noChangeArrowheads="1"/>
                </p:cNvSpPr>
                <p:nvPr/>
              </p:nvSpPr>
              <p:spPr bwMode="auto">
                <a:xfrm>
                  <a:off x="43" y="1266"/>
                  <a:ext cx="9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Tội lỗi</a:t>
                  </a:r>
                </a:p>
                <a:p>
                  <a:pPr eaLnBrk="0" hangingPunct="0"/>
                  <a:endParaRPr lang="en-GB" sz="1600" b="1">
                    <a:solidFill>
                      <a:srgbClr val="FFFF00"/>
                    </a:solidFill>
                  </a:endParaRPr>
                </a:p>
              </p:txBody>
            </p:sp>
            <p:sp>
              <p:nvSpPr>
                <p:cNvPr id="120867" name="Rectangle 56"/>
                <p:cNvSpPr>
                  <a:spLocks noChangeArrowheads="1"/>
                </p:cNvSpPr>
                <p:nvPr/>
              </p:nvSpPr>
              <p:spPr bwMode="auto">
                <a:xfrm>
                  <a:off x="0" y="1266"/>
                  <a:ext cx="998"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42" name="Group 57"/>
              <p:cNvGrpSpPr>
                <a:grpSpLocks/>
              </p:cNvGrpSpPr>
              <p:nvPr/>
            </p:nvGrpSpPr>
            <p:grpSpPr bwMode="auto">
              <a:xfrm>
                <a:off x="998" y="1266"/>
                <a:ext cx="2774" cy="748"/>
                <a:chOff x="998" y="1266"/>
                <a:chExt cx="2774" cy="748"/>
              </a:xfrm>
            </p:grpSpPr>
            <p:sp>
              <p:nvSpPr>
                <p:cNvPr id="120864" name="Rectangle 58"/>
                <p:cNvSpPr>
                  <a:spLocks noChangeArrowheads="1"/>
                </p:cNvSpPr>
                <p:nvPr/>
              </p:nvSpPr>
              <p:spPr bwMode="auto">
                <a:xfrm>
                  <a:off x="1041" y="1266"/>
                  <a:ext cx="26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-Làm điều gian ác trong mắt Đức Chúa Trời </a:t>
                  </a:r>
                </a:p>
                <a:p>
                  <a:pPr eaLnBrk="0" hangingPunct="0"/>
                  <a:r>
                    <a:rPr lang="en-GB" sz="1600" b="1">
                      <a:solidFill>
                        <a:srgbClr val="FFFF00"/>
                      </a:solidFill>
                      <a:latin typeface="Courier New" charset="0"/>
                      <a:cs typeface="Courier New" charset="0"/>
                    </a:rPr>
                    <a:t>-Phục vụ Ba-anh và Át-tạt-tê (3:7)</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20865" name="Rectangle 59"/>
                <p:cNvSpPr>
                  <a:spLocks noChangeArrowheads="1"/>
                </p:cNvSpPr>
                <p:nvPr/>
              </p:nvSpPr>
              <p:spPr bwMode="auto">
                <a:xfrm>
                  <a:off x="998" y="1266"/>
                  <a:ext cx="27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43" name="Group 60"/>
              <p:cNvGrpSpPr>
                <a:grpSpLocks/>
              </p:cNvGrpSpPr>
              <p:nvPr/>
            </p:nvGrpSpPr>
            <p:grpSpPr bwMode="auto">
              <a:xfrm>
                <a:off x="0" y="2014"/>
                <a:ext cx="998" cy="748"/>
                <a:chOff x="0" y="2014"/>
                <a:chExt cx="998" cy="748"/>
              </a:xfrm>
            </p:grpSpPr>
            <p:sp>
              <p:nvSpPr>
                <p:cNvPr id="120862" name="Rectangle 61"/>
                <p:cNvSpPr>
                  <a:spLocks noChangeArrowheads="1"/>
                </p:cNvSpPr>
                <p:nvPr/>
              </p:nvSpPr>
              <p:spPr bwMode="auto">
                <a:xfrm>
                  <a:off x="43" y="2014"/>
                  <a:ext cx="9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Quy phục</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20863" name="Rectangle 62"/>
                <p:cNvSpPr>
                  <a:spLocks noChangeArrowheads="1"/>
                </p:cNvSpPr>
                <p:nvPr/>
              </p:nvSpPr>
              <p:spPr bwMode="auto">
                <a:xfrm>
                  <a:off x="0" y="2014"/>
                  <a:ext cx="998"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44" name="Group 63"/>
              <p:cNvGrpSpPr>
                <a:grpSpLocks/>
              </p:cNvGrpSpPr>
              <p:nvPr/>
            </p:nvGrpSpPr>
            <p:grpSpPr bwMode="auto">
              <a:xfrm>
                <a:off x="998" y="2014"/>
                <a:ext cx="2774" cy="748"/>
                <a:chOff x="998" y="2014"/>
                <a:chExt cx="2774" cy="748"/>
              </a:xfrm>
            </p:grpSpPr>
            <p:sp>
              <p:nvSpPr>
                <p:cNvPr id="120860" name="Rectangle 64"/>
                <p:cNvSpPr>
                  <a:spLocks noChangeArrowheads="1"/>
                </p:cNvSpPr>
                <p:nvPr/>
              </p:nvSpPr>
              <p:spPr bwMode="auto">
                <a:xfrm>
                  <a:off x="1041" y="2014"/>
                  <a:ext cx="26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-Người Mê-sô-bô-ta-mi </a:t>
                  </a:r>
                </a:p>
                <a:p>
                  <a:pPr eaLnBrk="0" hangingPunct="0"/>
                  <a:r>
                    <a:rPr lang="en-GB" sz="1600" b="1">
                      <a:solidFill>
                        <a:srgbClr val="FFFF00"/>
                      </a:solidFill>
                      <a:latin typeface="Courier New" charset="0"/>
                      <a:cs typeface="Courier New" charset="0"/>
                    </a:rPr>
                    <a:t>-Tám năm (3:8)</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20861" name="Rectangle 65"/>
                <p:cNvSpPr>
                  <a:spLocks noChangeArrowheads="1"/>
                </p:cNvSpPr>
                <p:nvPr/>
              </p:nvSpPr>
              <p:spPr bwMode="auto">
                <a:xfrm>
                  <a:off x="998" y="2014"/>
                  <a:ext cx="27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45" name="Group 66"/>
              <p:cNvGrpSpPr>
                <a:grpSpLocks/>
              </p:cNvGrpSpPr>
              <p:nvPr/>
            </p:nvGrpSpPr>
            <p:grpSpPr bwMode="auto">
              <a:xfrm>
                <a:off x="0" y="2762"/>
                <a:ext cx="998" cy="633"/>
                <a:chOff x="0" y="2762"/>
                <a:chExt cx="998" cy="633"/>
              </a:xfrm>
            </p:grpSpPr>
            <p:sp>
              <p:nvSpPr>
                <p:cNvPr id="120858" name="Rectangle 67"/>
                <p:cNvSpPr>
                  <a:spLocks noChangeArrowheads="1"/>
                </p:cNvSpPr>
                <p:nvPr/>
              </p:nvSpPr>
              <p:spPr bwMode="auto">
                <a:xfrm>
                  <a:off x="43" y="2762"/>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20859" name="Rectangle 68"/>
                <p:cNvSpPr>
                  <a:spLocks noChangeArrowheads="1"/>
                </p:cNvSpPr>
                <p:nvPr/>
              </p:nvSpPr>
              <p:spPr bwMode="auto">
                <a:xfrm>
                  <a:off x="0" y="2762"/>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46" name="Group 69"/>
              <p:cNvGrpSpPr>
                <a:grpSpLocks/>
              </p:cNvGrpSpPr>
              <p:nvPr/>
            </p:nvGrpSpPr>
            <p:grpSpPr bwMode="auto">
              <a:xfrm>
                <a:off x="998" y="2762"/>
                <a:ext cx="2774" cy="633"/>
                <a:chOff x="998" y="2762"/>
                <a:chExt cx="2774" cy="633"/>
              </a:xfrm>
            </p:grpSpPr>
            <p:sp>
              <p:nvSpPr>
                <p:cNvPr id="120856" name="Rectangle 70"/>
                <p:cNvSpPr>
                  <a:spLocks noChangeArrowheads="1"/>
                </p:cNvSpPr>
                <p:nvPr/>
              </p:nvSpPr>
              <p:spPr bwMode="auto">
                <a:xfrm>
                  <a:off x="1041" y="2762"/>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 Đức Giê-hô-va (3:9)</a:t>
                  </a:r>
                </a:p>
                <a:p>
                  <a:pPr eaLnBrk="0" hangingPunct="0"/>
                  <a:endParaRPr lang="en-GB" sz="1600" b="1">
                    <a:solidFill>
                      <a:srgbClr val="FFFF00"/>
                    </a:solidFill>
                  </a:endParaRPr>
                </a:p>
              </p:txBody>
            </p:sp>
            <p:sp>
              <p:nvSpPr>
                <p:cNvPr id="120857" name="Rectangle 71"/>
                <p:cNvSpPr>
                  <a:spLocks noChangeArrowheads="1"/>
                </p:cNvSpPr>
                <p:nvPr/>
              </p:nvSpPr>
              <p:spPr bwMode="auto">
                <a:xfrm>
                  <a:off x="998" y="2762"/>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47" name="Group 72"/>
              <p:cNvGrpSpPr>
                <a:grpSpLocks/>
              </p:cNvGrpSpPr>
              <p:nvPr/>
            </p:nvGrpSpPr>
            <p:grpSpPr bwMode="auto">
              <a:xfrm>
                <a:off x="0" y="3395"/>
                <a:ext cx="998" cy="633"/>
                <a:chOff x="0" y="3395"/>
                <a:chExt cx="998" cy="633"/>
              </a:xfrm>
            </p:grpSpPr>
            <p:sp>
              <p:nvSpPr>
                <p:cNvPr id="120854" name="Rectangle 73"/>
                <p:cNvSpPr>
                  <a:spLocks noChangeArrowheads="1"/>
                </p:cNvSpPr>
                <p:nvPr/>
              </p:nvSpPr>
              <p:spPr bwMode="auto">
                <a:xfrm>
                  <a:off x="43" y="3395"/>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Im lặng</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20855" name="Rectangle 74"/>
                <p:cNvSpPr>
                  <a:spLocks noChangeArrowheads="1"/>
                </p:cNvSpPr>
                <p:nvPr/>
              </p:nvSpPr>
              <p:spPr bwMode="auto">
                <a:xfrm>
                  <a:off x="0" y="3395"/>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48" name="Group 75"/>
              <p:cNvGrpSpPr>
                <a:grpSpLocks/>
              </p:cNvGrpSpPr>
              <p:nvPr/>
            </p:nvGrpSpPr>
            <p:grpSpPr bwMode="auto">
              <a:xfrm>
                <a:off x="998" y="3395"/>
                <a:ext cx="2774" cy="633"/>
                <a:chOff x="998" y="3395"/>
                <a:chExt cx="2774" cy="633"/>
              </a:xfrm>
            </p:grpSpPr>
            <p:sp>
              <p:nvSpPr>
                <p:cNvPr id="120852" name="Rectangle 76"/>
                <p:cNvSpPr>
                  <a:spLocks noChangeArrowheads="1"/>
                </p:cNvSpPr>
                <p:nvPr/>
              </p:nvSpPr>
              <p:spPr bwMode="auto">
                <a:xfrm>
                  <a:off x="1041" y="3395"/>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-Hòa bình trong 40 năm (3:11)</a:t>
                  </a:r>
                </a:p>
                <a:p>
                  <a:pPr eaLnBrk="0" hangingPunct="0"/>
                  <a:endParaRPr lang="en-GB" sz="1600" b="1">
                    <a:solidFill>
                      <a:srgbClr val="FFFF00"/>
                    </a:solidFill>
                  </a:endParaRPr>
                </a:p>
              </p:txBody>
            </p:sp>
            <p:sp>
              <p:nvSpPr>
                <p:cNvPr id="120853" name="Rectangle 77"/>
                <p:cNvSpPr>
                  <a:spLocks noChangeArrowheads="1"/>
                </p:cNvSpPr>
                <p:nvPr/>
              </p:nvSpPr>
              <p:spPr bwMode="auto">
                <a:xfrm>
                  <a:off x="998" y="3395"/>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49" name="Group 78"/>
              <p:cNvGrpSpPr>
                <a:grpSpLocks/>
              </p:cNvGrpSpPr>
              <p:nvPr/>
            </p:nvGrpSpPr>
            <p:grpSpPr bwMode="auto">
              <a:xfrm>
                <a:off x="0" y="4028"/>
                <a:ext cx="3772" cy="748"/>
                <a:chOff x="0" y="4028"/>
                <a:chExt cx="3772" cy="748"/>
              </a:xfrm>
            </p:grpSpPr>
            <p:sp>
              <p:nvSpPr>
                <p:cNvPr id="120850" name="Rectangle 79"/>
                <p:cNvSpPr>
                  <a:spLocks noChangeArrowheads="1"/>
                </p:cNvSpPr>
                <p:nvPr/>
              </p:nvSpPr>
              <p:spPr bwMode="auto">
                <a:xfrm>
                  <a:off x="43" y="4028"/>
                  <a:ext cx="368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-Quan xét đầu tiên và có lẽ là tốt nhất</a:t>
                  </a:r>
                </a:p>
                <a:p>
                  <a:pPr eaLnBrk="0" hangingPunct="0"/>
                  <a:r>
                    <a:rPr lang="en-GB" sz="1600" b="1">
                      <a:solidFill>
                        <a:srgbClr val="FFFF00"/>
                      </a:solidFill>
                      <a:latin typeface="Courier New" charset="0"/>
                      <a:cs typeface="Courier New" charset="0"/>
                    </a:rPr>
                    <a:t>-Ban năng quyền từ Thánh Linh của Đức Chúa Trời (3:10a)</a:t>
                  </a:r>
                </a:p>
                <a:p>
                  <a:pPr eaLnBrk="0" hangingPunct="0"/>
                  <a:r>
                    <a:rPr lang="en-GB" sz="1600" b="1">
                      <a:solidFill>
                        <a:srgbClr val="FFFF00"/>
                      </a:solidFill>
                      <a:latin typeface="Courier New" charset="0"/>
                      <a:cs typeface="Courier New" charset="0"/>
                    </a:rPr>
                    <a:t>-Từ dòng dõi có danh tiếng và có quan hệ với Ca-lép</a:t>
                  </a:r>
                  <a:endParaRPr lang="en-GB" sz="1600" b="1">
                    <a:solidFill>
                      <a:srgbClr val="FFFF00"/>
                    </a:solidFill>
                  </a:endParaRPr>
                </a:p>
              </p:txBody>
            </p:sp>
            <p:sp>
              <p:nvSpPr>
                <p:cNvPr id="120851" name="Rectangle 80"/>
                <p:cNvSpPr>
                  <a:spLocks noChangeArrowheads="1"/>
                </p:cNvSpPr>
                <p:nvPr/>
              </p:nvSpPr>
              <p:spPr bwMode="auto">
                <a:xfrm>
                  <a:off x="0" y="4028"/>
                  <a:ext cx="377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20837" name="Rectangle 81"/>
            <p:cNvSpPr>
              <a:spLocks noChangeArrowheads="1"/>
            </p:cNvSpPr>
            <p:nvPr/>
          </p:nvSpPr>
          <p:spPr bwMode="auto">
            <a:xfrm>
              <a:off x="-3" y="-3"/>
              <a:ext cx="3778" cy="478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5" name="Object 2"/>
          <p:cNvGraphicFramePr>
            <a:graphicFrameLocks noChangeAspect="1"/>
          </p:cNvGraphicFramePr>
          <p:nvPr/>
        </p:nvGraphicFramePr>
        <p:xfrm>
          <a:off x="0" y="0"/>
          <a:ext cx="9144000" cy="6862763"/>
        </p:xfrm>
        <a:graphic>
          <a:graphicData uri="http://schemas.openxmlformats.org/presentationml/2006/ole">
            <mc:AlternateContent xmlns:mc="http://schemas.openxmlformats.org/markup-compatibility/2006">
              <mc:Choice xmlns:v="urn:schemas-microsoft-com:vml" Requires="v">
                <p:oleObj spid="_x0000_s67590"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7586" name="Text Box 6"/>
          <p:cNvSpPr txBox="1">
            <a:spLocks noChangeArrowheads="1"/>
          </p:cNvSpPr>
          <p:nvPr/>
        </p:nvSpPr>
        <p:spPr bwMode="auto">
          <a:xfrm>
            <a:off x="7680325" y="2698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173</a:t>
            </a:r>
          </a:p>
          <a:p>
            <a:pPr eaLnBrk="1" hangingPunct="1"/>
            <a:endParaRPr lang="en-US"/>
          </a:p>
        </p:txBody>
      </p:sp>
      <p:sp>
        <p:nvSpPr>
          <p:cNvPr id="53256" name="Text Box 8"/>
          <p:cNvSpPr txBox="1">
            <a:spLocks noChangeArrowheads="1"/>
          </p:cNvSpPr>
          <p:nvPr/>
        </p:nvSpPr>
        <p:spPr bwMode="auto">
          <a:xfrm>
            <a:off x="1600200" y="22098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FF0000"/>
                </a:solidFill>
              </a:rPr>
              <a:t>- có lẽ là Sa-mu-ên</a:t>
            </a:r>
          </a:p>
        </p:txBody>
      </p:sp>
      <p:sp>
        <p:nvSpPr>
          <p:cNvPr id="53257" name="Text Box 9"/>
          <p:cNvSpPr txBox="1">
            <a:spLocks noChangeArrowheads="1"/>
          </p:cNvSpPr>
          <p:nvPr/>
        </p:nvSpPr>
        <p:spPr bwMode="auto">
          <a:xfrm>
            <a:off x="1600200" y="3505200"/>
            <a:ext cx="6324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en-US" sz="3200">
                <a:solidFill>
                  <a:srgbClr val="FF0000"/>
                </a:solidFill>
              </a:rPr>
              <a:t> giữa khi Sau-lơ lên ngôi</a:t>
            </a:r>
          </a:p>
          <a:p>
            <a:pPr eaLnBrk="1" hangingPunct="1"/>
            <a:r>
              <a:rPr lang="en-US" sz="3200">
                <a:solidFill>
                  <a:srgbClr val="FF0000"/>
                </a:solidFill>
              </a:rPr>
              <a:t>(1043 TC) &amp; và Đa-vít chinh phục Giê-ru-sa-lem (1004 TC)</a:t>
            </a:r>
          </a:p>
        </p:txBody>
      </p:sp>
      <p:sp>
        <p:nvSpPr>
          <p:cNvPr id="67589" name="Rectangle 10"/>
          <p:cNvSpPr>
            <a:spLocks noChangeArrowheads="1"/>
          </p:cNvSpPr>
          <p:nvPr/>
        </p:nvSpPr>
        <p:spPr bwMode="auto">
          <a:xfrm>
            <a:off x="914400" y="14478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b="1">
                <a:solidFill>
                  <a:srgbClr val="000099"/>
                </a:solidFill>
              </a:rPr>
              <a:t>Tác quyền &amp; Niên đại</a:t>
            </a:r>
            <a:endParaRPr lang="en-US" sz="4400">
              <a:solidFill>
                <a:schemeClr val="tx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6"/>
                                        </p:tgtEl>
                                        <p:attrNameLst>
                                          <p:attrName>style.visibility</p:attrName>
                                        </p:attrNameLst>
                                      </p:cBhvr>
                                      <p:to>
                                        <p:strVal val="visible"/>
                                      </p:to>
                                    </p:set>
                                    <p:anim calcmode="lin" valueType="num">
                                      <p:cBhvr additive="base">
                                        <p:cTn id="7" dur="500" fill="hold"/>
                                        <p:tgtEl>
                                          <p:spTgt spid="53256"/>
                                        </p:tgtEl>
                                        <p:attrNameLst>
                                          <p:attrName>ppt_x</p:attrName>
                                        </p:attrNameLst>
                                      </p:cBhvr>
                                      <p:tavLst>
                                        <p:tav tm="0">
                                          <p:val>
                                            <p:strVal val="#ppt_x"/>
                                          </p:val>
                                        </p:tav>
                                        <p:tav tm="100000">
                                          <p:val>
                                            <p:strVal val="#ppt_x"/>
                                          </p:val>
                                        </p:tav>
                                      </p:tavLst>
                                    </p:anim>
                                    <p:anim calcmode="lin" valueType="num">
                                      <p:cBhvr additive="base">
                                        <p:cTn id="8" dur="500" fill="hold"/>
                                        <p:tgtEl>
                                          <p:spTgt spid="532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7"/>
                                        </p:tgtEl>
                                        <p:attrNameLst>
                                          <p:attrName>style.visibility</p:attrName>
                                        </p:attrNameLst>
                                      </p:cBhvr>
                                      <p:to>
                                        <p:strVal val="visible"/>
                                      </p:to>
                                    </p:set>
                                    <p:anim calcmode="lin" valueType="num">
                                      <p:cBhvr additive="base">
                                        <p:cTn id="13" dur="500" fill="hold"/>
                                        <p:tgtEl>
                                          <p:spTgt spid="53257"/>
                                        </p:tgtEl>
                                        <p:attrNameLst>
                                          <p:attrName>ppt_x</p:attrName>
                                        </p:attrNameLst>
                                      </p:cBhvr>
                                      <p:tavLst>
                                        <p:tav tm="0">
                                          <p:val>
                                            <p:strVal val="#ppt_x"/>
                                          </p:val>
                                        </p:tav>
                                        <p:tav tm="100000">
                                          <p:val>
                                            <p:strVal val="#ppt_x"/>
                                          </p:val>
                                        </p:tav>
                                      </p:tavLst>
                                    </p:anim>
                                    <p:anim calcmode="lin" valueType="num">
                                      <p:cBhvr additive="base">
                                        <p:cTn id="14" dur="500" fill="hold"/>
                                        <p:tgtEl>
                                          <p:spTgt spid="53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utoUpdateAnimBg="0"/>
      <p:bldP spid="5325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22883"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29"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80230" name="Line 6"/>
          <p:cNvSpPr>
            <a:spLocks noChangeShapeType="1"/>
          </p:cNvSpPr>
          <p:nvPr/>
        </p:nvSpPr>
        <p:spPr bwMode="auto">
          <a:xfrm>
            <a:off x="2743200" y="4572000"/>
            <a:ext cx="4495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886" name="Text Box 9"/>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22887" name="Text Box 10"/>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22888" name="Text Box 11"/>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2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80229"/>
                                        </p:tgtEl>
                                        <p:attrNameLst>
                                          <p:attrName>style.visibility</p:attrName>
                                        </p:attrNameLst>
                                      </p:cBhvr>
                                      <p:to>
                                        <p:strVal val="visible"/>
                                      </p:to>
                                    </p:set>
                                    <p:anim calcmode="lin" valueType="num">
                                      <p:cBhvr additive="base">
                                        <p:cTn id="11" dur="500" fill="hold"/>
                                        <p:tgtEl>
                                          <p:spTgt spid="180229"/>
                                        </p:tgtEl>
                                        <p:attrNameLst>
                                          <p:attrName>ppt_x</p:attrName>
                                        </p:attrNameLst>
                                      </p:cBhvr>
                                      <p:tavLst>
                                        <p:tav tm="0">
                                          <p:val>
                                            <p:strVal val="1+#ppt_w/2"/>
                                          </p:val>
                                        </p:tav>
                                        <p:tav tm="100000">
                                          <p:val>
                                            <p:strVal val="#ppt_x"/>
                                          </p:val>
                                        </p:tav>
                                      </p:tavLst>
                                    </p:anim>
                                    <p:anim calcmode="lin" valueType="num">
                                      <p:cBhvr additive="base">
                                        <p:cTn id="12" dur="500" fill="hold"/>
                                        <p:tgtEl>
                                          <p:spTgt spid="1802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animBg="1" autoUpdateAnimBg="0"/>
      <p:bldP spid="1802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ChangeArrowheads="1"/>
          </p:cNvSpPr>
          <p:nvPr/>
        </p:nvSpPr>
        <p:spPr bwMode="auto">
          <a:xfrm>
            <a:off x="3175" y="-1550988"/>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latin typeface="Courier New" charset="0"/>
                <a:cs typeface="Courier New" charset="0"/>
              </a:rPr>
              <a:t> </a:t>
            </a:r>
          </a:p>
          <a:p>
            <a:pPr eaLnBrk="0" hangingPunct="0"/>
            <a:endParaRPr lang="en-GB"/>
          </a:p>
        </p:txBody>
      </p:sp>
      <p:sp>
        <p:nvSpPr>
          <p:cNvPr id="124930" name="Rectangle 42"/>
          <p:cNvSpPr>
            <a:spLocks noChangeArrowheads="1"/>
          </p:cNvSpPr>
          <p:nvPr/>
        </p:nvSpPr>
        <p:spPr bwMode="auto">
          <a:xfrm>
            <a:off x="3175" y="758825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latin typeface="Courier New" charset="0"/>
                <a:cs typeface="Courier New" charset="0"/>
              </a:rPr>
              <a:t> </a:t>
            </a:r>
          </a:p>
          <a:p>
            <a:pPr eaLnBrk="0" hangingPunct="0"/>
            <a:r>
              <a:rPr lang="en-GB" sz="1200">
                <a:latin typeface="Courier New" charset="0"/>
                <a:cs typeface="Courier New" charset="0"/>
              </a:rPr>
              <a:t> </a:t>
            </a:r>
          </a:p>
          <a:p>
            <a:pPr eaLnBrk="0" hangingPunct="0"/>
            <a:endParaRPr lang="en-GB"/>
          </a:p>
        </p:txBody>
      </p:sp>
      <p:sp>
        <p:nvSpPr>
          <p:cNvPr id="124931" name="Rectangle 43"/>
          <p:cNvSpPr>
            <a:spLocks noChangeArrowheads="1"/>
          </p:cNvSpPr>
          <p:nvPr/>
        </p:nvSpPr>
        <p:spPr bwMode="auto">
          <a:xfrm>
            <a:off x="8382000" y="1524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176</a:t>
            </a:r>
          </a:p>
        </p:txBody>
      </p:sp>
      <p:grpSp>
        <p:nvGrpSpPr>
          <p:cNvPr id="124932" name="Group 44"/>
          <p:cNvGrpSpPr>
            <a:grpSpLocks/>
          </p:cNvGrpSpPr>
          <p:nvPr/>
        </p:nvGrpSpPr>
        <p:grpSpPr bwMode="auto">
          <a:xfrm>
            <a:off x="914400" y="457200"/>
            <a:ext cx="7543800" cy="6019800"/>
            <a:chOff x="-3" y="400"/>
            <a:chExt cx="3778" cy="5357"/>
          </a:xfrm>
        </p:grpSpPr>
        <p:grpSp>
          <p:nvGrpSpPr>
            <p:cNvPr id="124933" name="Group 45"/>
            <p:cNvGrpSpPr>
              <a:grpSpLocks/>
            </p:cNvGrpSpPr>
            <p:nvPr/>
          </p:nvGrpSpPr>
          <p:grpSpPr bwMode="auto">
            <a:xfrm>
              <a:off x="0" y="403"/>
              <a:ext cx="3772" cy="5351"/>
              <a:chOff x="0" y="403"/>
              <a:chExt cx="3772" cy="5351"/>
            </a:xfrm>
          </p:grpSpPr>
          <p:grpSp>
            <p:nvGrpSpPr>
              <p:cNvPr id="124935" name="Group 46"/>
              <p:cNvGrpSpPr>
                <a:grpSpLocks/>
              </p:cNvGrpSpPr>
              <p:nvPr/>
            </p:nvGrpSpPr>
            <p:grpSpPr bwMode="auto">
              <a:xfrm>
                <a:off x="0" y="403"/>
                <a:ext cx="3772" cy="633"/>
                <a:chOff x="0" y="403"/>
                <a:chExt cx="3772" cy="633"/>
              </a:xfrm>
            </p:grpSpPr>
            <p:sp>
              <p:nvSpPr>
                <p:cNvPr id="124969" name="Rectangle 47"/>
                <p:cNvSpPr>
                  <a:spLocks noChangeArrowheads="1"/>
                </p:cNvSpPr>
                <p:nvPr/>
              </p:nvSpPr>
              <p:spPr bwMode="auto">
                <a:xfrm>
                  <a:off x="43" y="403"/>
                  <a:ext cx="36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600" b="1">
                      <a:solidFill>
                        <a:srgbClr val="FFFF00"/>
                      </a:solidFill>
                      <a:latin typeface="Courier New" charset="0"/>
                      <a:cs typeface="Courier New" charset="0"/>
                    </a:rPr>
                    <a:t> </a:t>
                  </a:r>
                </a:p>
                <a:p>
                  <a:pPr algn="ctr" eaLnBrk="0" hangingPunct="0"/>
                  <a:r>
                    <a:rPr lang="en-GB" sz="2000" b="1">
                      <a:solidFill>
                        <a:srgbClr val="FFFF00"/>
                      </a:solidFill>
                      <a:latin typeface="Courier New" charset="0"/>
                      <a:cs typeface="Courier New" charset="0"/>
                    </a:rPr>
                    <a:t>Ê-hút (Chi phái Bên-gia-min), thuận tay trái</a:t>
                  </a:r>
                </a:p>
                <a:p>
                  <a:pPr algn="ctr" eaLnBrk="0" hangingPunct="0"/>
                  <a:r>
                    <a:rPr lang="en-GB" sz="1600" b="1">
                      <a:solidFill>
                        <a:srgbClr val="FFFF00"/>
                      </a:solidFill>
                      <a:latin typeface="Courier New" charset="0"/>
                      <a:cs typeface="Courier New" charset="0"/>
                    </a:rPr>
                    <a:t> </a:t>
                  </a:r>
                </a:p>
                <a:p>
                  <a:pPr algn="ctr" eaLnBrk="0" hangingPunct="0"/>
                  <a:endParaRPr lang="en-GB" sz="1600" b="1">
                    <a:solidFill>
                      <a:srgbClr val="FFFF00"/>
                    </a:solidFill>
                  </a:endParaRPr>
                </a:p>
              </p:txBody>
            </p:sp>
            <p:sp>
              <p:nvSpPr>
                <p:cNvPr id="124970" name="Rectangle 48"/>
                <p:cNvSpPr>
                  <a:spLocks noChangeArrowheads="1"/>
                </p:cNvSpPr>
                <p:nvPr/>
              </p:nvSpPr>
              <p:spPr bwMode="auto">
                <a:xfrm>
                  <a:off x="0" y="403"/>
                  <a:ext cx="377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936" name="Group 49"/>
              <p:cNvGrpSpPr>
                <a:grpSpLocks/>
              </p:cNvGrpSpPr>
              <p:nvPr/>
            </p:nvGrpSpPr>
            <p:grpSpPr bwMode="auto">
              <a:xfrm>
                <a:off x="0" y="1036"/>
                <a:ext cx="998" cy="633"/>
                <a:chOff x="0" y="1036"/>
                <a:chExt cx="998" cy="633"/>
              </a:xfrm>
            </p:grpSpPr>
            <p:sp>
              <p:nvSpPr>
                <p:cNvPr id="124967" name="Rectangle 50"/>
                <p:cNvSpPr>
                  <a:spLocks noChangeArrowheads="1"/>
                </p:cNvSpPr>
                <p:nvPr/>
              </p:nvSpPr>
              <p:spPr bwMode="auto">
                <a:xfrm>
                  <a:off x="43" y="1036"/>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Địa điểm</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24968" name="Rectangle 51"/>
                <p:cNvSpPr>
                  <a:spLocks noChangeArrowheads="1"/>
                </p:cNvSpPr>
                <p:nvPr/>
              </p:nvSpPr>
              <p:spPr bwMode="auto">
                <a:xfrm>
                  <a:off x="0" y="1036"/>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937" name="Group 52"/>
              <p:cNvGrpSpPr>
                <a:grpSpLocks/>
              </p:cNvGrpSpPr>
              <p:nvPr/>
            </p:nvGrpSpPr>
            <p:grpSpPr bwMode="auto">
              <a:xfrm>
                <a:off x="998" y="1036"/>
                <a:ext cx="2774" cy="633"/>
                <a:chOff x="998" y="1036"/>
                <a:chExt cx="2774" cy="633"/>
              </a:xfrm>
            </p:grpSpPr>
            <p:sp>
              <p:nvSpPr>
                <p:cNvPr id="124965" name="Rectangle 53"/>
                <p:cNvSpPr>
                  <a:spLocks noChangeArrowheads="1"/>
                </p:cNvSpPr>
                <p:nvPr/>
              </p:nvSpPr>
              <p:spPr bwMode="auto">
                <a:xfrm>
                  <a:off x="1041" y="1036"/>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Tây nam Y-sơ-ra-ên</a:t>
                  </a:r>
                </a:p>
                <a:p>
                  <a:pPr eaLnBrk="0" hangingPunct="0"/>
                  <a:endParaRPr lang="en-GB" sz="1600" b="1">
                    <a:solidFill>
                      <a:srgbClr val="FFFF00"/>
                    </a:solidFill>
                  </a:endParaRPr>
                </a:p>
              </p:txBody>
            </p:sp>
            <p:sp>
              <p:nvSpPr>
                <p:cNvPr id="124966" name="Rectangle 54"/>
                <p:cNvSpPr>
                  <a:spLocks noChangeArrowheads="1"/>
                </p:cNvSpPr>
                <p:nvPr/>
              </p:nvSpPr>
              <p:spPr bwMode="auto">
                <a:xfrm>
                  <a:off x="998" y="1036"/>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938" name="Group 55"/>
              <p:cNvGrpSpPr>
                <a:grpSpLocks/>
              </p:cNvGrpSpPr>
              <p:nvPr/>
            </p:nvGrpSpPr>
            <p:grpSpPr bwMode="auto">
              <a:xfrm>
                <a:off x="0" y="1669"/>
                <a:ext cx="998" cy="633"/>
                <a:chOff x="0" y="1669"/>
                <a:chExt cx="998" cy="633"/>
              </a:xfrm>
            </p:grpSpPr>
            <p:sp>
              <p:nvSpPr>
                <p:cNvPr id="124963" name="Rectangle 56"/>
                <p:cNvSpPr>
                  <a:spLocks noChangeArrowheads="1"/>
                </p:cNvSpPr>
                <p:nvPr/>
              </p:nvSpPr>
              <p:spPr bwMode="auto">
                <a:xfrm>
                  <a:off x="43" y="1669"/>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Tội lỗi</a:t>
                  </a:r>
                </a:p>
                <a:p>
                  <a:pPr eaLnBrk="0" hangingPunct="0"/>
                  <a:endParaRPr lang="en-GB" sz="1600" b="1">
                    <a:solidFill>
                      <a:srgbClr val="FFFF00"/>
                    </a:solidFill>
                  </a:endParaRPr>
                </a:p>
              </p:txBody>
            </p:sp>
            <p:sp>
              <p:nvSpPr>
                <p:cNvPr id="124964" name="Rectangle 57"/>
                <p:cNvSpPr>
                  <a:spLocks noChangeArrowheads="1"/>
                </p:cNvSpPr>
                <p:nvPr/>
              </p:nvSpPr>
              <p:spPr bwMode="auto">
                <a:xfrm>
                  <a:off x="0" y="1669"/>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939" name="Group 58"/>
              <p:cNvGrpSpPr>
                <a:grpSpLocks/>
              </p:cNvGrpSpPr>
              <p:nvPr/>
            </p:nvGrpSpPr>
            <p:grpSpPr bwMode="auto">
              <a:xfrm>
                <a:off x="998" y="1669"/>
                <a:ext cx="2774" cy="633"/>
                <a:chOff x="998" y="1669"/>
                <a:chExt cx="2774" cy="633"/>
              </a:xfrm>
            </p:grpSpPr>
            <p:sp>
              <p:nvSpPr>
                <p:cNvPr id="124961" name="Rectangle 59"/>
                <p:cNvSpPr>
                  <a:spLocks noChangeArrowheads="1"/>
                </p:cNvSpPr>
                <p:nvPr/>
              </p:nvSpPr>
              <p:spPr bwMode="auto">
                <a:xfrm>
                  <a:off x="1041" y="1669"/>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-Y-sơ-ra-ên làm điều ác (3:12a)</a:t>
                  </a:r>
                  <a:endParaRPr lang="en-GB" sz="1600" b="1">
                    <a:solidFill>
                      <a:srgbClr val="FFFF00"/>
                    </a:solidFill>
                  </a:endParaRPr>
                </a:p>
              </p:txBody>
            </p:sp>
            <p:sp>
              <p:nvSpPr>
                <p:cNvPr id="124962" name="Rectangle 60"/>
                <p:cNvSpPr>
                  <a:spLocks noChangeArrowheads="1"/>
                </p:cNvSpPr>
                <p:nvPr/>
              </p:nvSpPr>
              <p:spPr bwMode="auto">
                <a:xfrm>
                  <a:off x="998" y="1669"/>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940" name="Group 61"/>
              <p:cNvGrpSpPr>
                <a:grpSpLocks/>
              </p:cNvGrpSpPr>
              <p:nvPr/>
            </p:nvGrpSpPr>
            <p:grpSpPr bwMode="auto">
              <a:xfrm>
                <a:off x="0" y="2302"/>
                <a:ext cx="998" cy="748"/>
                <a:chOff x="0" y="2302"/>
                <a:chExt cx="998" cy="748"/>
              </a:xfrm>
            </p:grpSpPr>
            <p:sp>
              <p:nvSpPr>
                <p:cNvPr id="124959" name="Rectangle 62"/>
                <p:cNvSpPr>
                  <a:spLocks noChangeArrowheads="1"/>
                </p:cNvSpPr>
                <p:nvPr/>
              </p:nvSpPr>
              <p:spPr bwMode="auto">
                <a:xfrm>
                  <a:off x="43" y="2302"/>
                  <a:ext cx="9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Quy phục</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24960" name="Rectangle 63"/>
                <p:cNvSpPr>
                  <a:spLocks noChangeArrowheads="1"/>
                </p:cNvSpPr>
                <p:nvPr/>
              </p:nvSpPr>
              <p:spPr bwMode="auto">
                <a:xfrm>
                  <a:off x="0" y="2302"/>
                  <a:ext cx="998"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941" name="Group 64"/>
              <p:cNvGrpSpPr>
                <a:grpSpLocks/>
              </p:cNvGrpSpPr>
              <p:nvPr/>
            </p:nvGrpSpPr>
            <p:grpSpPr bwMode="auto">
              <a:xfrm>
                <a:off x="998" y="2302"/>
                <a:ext cx="2774" cy="748"/>
                <a:chOff x="998" y="2302"/>
                <a:chExt cx="2774" cy="748"/>
              </a:xfrm>
            </p:grpSpPr>
            <p:sp>
              <p:nvSpPr>
                <p:cNvPr id="124957" name="Rectangle 65"/>
                <p:cNvSpPr>
                  <a:spLocks noChangeArrowheads="1"/>
                </p:cNvSpPr>
                <p:nvPr/>
              </p:nvSpPr>
              <p:spPr bwMode="auto">
                <a:xfrm>
                  <a:off x="1041" y="2302"/>
                  <a:ext cx="26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-Mô-áp </a:t>
                  </a:r>
                </a:p>
                <a:p>
                  <a:pPr eaLnBrk="0" hangingPunct="0"/>
                  <a:r>
                    <a:rPr lang="en-GB" sz="1600" b="1">
                      <a:solidFill>
                        <a:srgbClr val="FFFF00"/>
                      </a:solidFill>
                      <a:latin typeface="Courier New" charset="0"/>
                      <a:cs typeface="Courier New" charset="0"/>
                    </a:rPr>
                    <a:t>-18 năm (3:14)</a:t>
                  </a:r>
                  <a:endParaRPr lang="en-GB" sz="1600" b="1">
                    <a:solidFill>
                      <a:srgbClr val="FFFF00"/>
                    </a:solidFill>
                  </a:endParaRPr>
                </a:p>
              </p:txBody>
            </p:sp>
            <p:sp>
              <p:nvSpPr>
                <p:cNvPr id="124958" name="Rectangle 66"/>
                <p:cNvSpPr>
                  <a:spLocks noChangeArrowheads="1"/>
                </p:cNvSpPr>
                <p:nvPr/>
              </p:nvSpPr>
              <p:spPr bwMode="auto">
                <a:xfrm>
                  <a:off x="998" y="2302"/>
                  <a:ext cx="27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942" name="Group 67"/>
              <p:cNvGrpSpPr>
                <a:grpSpLocks/>
              </p:cNvGrpSpPr>
              <p:nvPr/>
            </p:nvGrpSpPr>
            <p:grpSpPr bwMode="auto">
              <a:xfrm>
                <a:off x="0" y="3050"/>
                <a:ext cx="998" cy="633"/>
                <a:chOff x="0" y="3050"/>
                <a:chExt cx="998" cy="633"/>
              </a:xfrm>
            </p:grpSpPr>
            <p:sp>
              <p:nvSpPr>
                <p:cNvPr id="124955" name="Rectangle 68"/>
                <p:cNvSpPr>
                  <a:spLocks noChangeArrowheads="1"/>
                </p:cNvSpPr>
                <p:nvPr/>
              </p:nvSpPr>
              <p:spPr bwMode="auto">
                <a:xfrm>
                  <a:off x="43" y="3050"/>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Kều cầu</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24956" name="Rectangle 69"/>
                <p:cNvSpPr>
                  <a:spLocks noChangeArrowheads="1"/>
                </p:cNvSpPr>
                <p:nvPr/>
              </p:nvSpPr>
              <p:spPr bwMode="auto">
                <a:xfrm>
                  <a:off x="0" y="3050"/>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943" name="Group 70"/>
              <p:cNvGrpSpPr>
                <a:grpSpLocks/>
              </p:cNvGrpSpPr>
              <p:nvPr/>
            </p:nvGrpSpPr>
            <p:grpSpPr bwMode="auto">
              <a:xfrm>
                <a:off x="998" y="3050"/>
                <a:ext cx="2774" cy="633"/>
                <a:chOff x="998" y="3050"/>
                <a:chExt cx="2774" cy="633"/>
              </a:xfrm>
            </p:grpSpPr>
            <p:sp>
              <p:nvSpPr>
                <p:cNvPr id="124953" name="Rectangle 71"/>
                <p:cNvSpPr>
                  <a:spLocks noChangeArrowheads="1"/>
                </p:cNvSpPr>
                <p:nvPr/>
              </p:nvSpPr>
              <p:spPr bwMode="auto">
                <a:xfrm>
                  <a:off x="1041" y="3050"/>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 cùng Đức Giê-hô-va (3:15)</a:t>
                  </a:r>
                  <a:endParaRPr lang="en-GB" sz="1600" b="1">
                    <a:solidFill>
                      <a:srgbClr val="FFFF00"/>
                    </a:solidFill>
                  </a:endParaRPr>
                </a:p>
              </p:txBody>
            </p:sp>
            <p:sp>
              <p:nvSpPr>
                <p:cNvPr id="124954" name="Rectangle 72"/>
                <p:cNvSpPr>
                  <a:spLocks noChangeArrowheads="1"/>
                </p:cNvSpPr>
                <p:nvPr/>
              </p:nvSpPr>
              <p:spPr bwMode="auto">
                <a:xfrm>
                  <a:off x="998" y="3050"/>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944" name="Group 73"/>
              <p:cNvGrpSpPr>
                <a:grpSpLocks/>
              </p:cNvGrpSpPr>
              <p:nvPr/>
            </p:nvGrpSpPr>
            <p:grpSpPr bwMode="auto">
              <a:xfrm>
                <a:off x="0" y="3683"/>
                <a:ext cx="998" cy="633"/>
                <a:chOff x="0" y="3683"/>
                <a:chExt cx="998" cy="633"/>
              </a:xfrm>
            </p:grpSpPr>
            <p:sp>
              <p:nvSpPr>
                <p:cNvPr id="124951" name="Rectangle 74"/>
                <p:cNvSpPr>
                  <a:spLocks noChangeArrowheads="1"/>
                </p:cNvSpPr>
                <p:nvPr/>
              </p:nvSpPr>
              <p:spPr bwMode="auto">
                <a:xfrm>
                  <a:off x="43" y="3683"/>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Im lặng</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24952" name="Rectangle 75"/>
                <p:cNvSpPr>
                  <a:spLocks noChangeArrowheads="1"/>
                </p:cNvSpPr>
                <p:nvPr/>
              </p:nvSpPr>
              <p:spPr bwMode="auto">
                <a:xfrm>
                  <a:off x="0" y="3683"/>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945" name="Group 76"/>
              <p:cNvGrpSpPr>
                <a:grpSpLocks/>
              </p:cNvGrpSpPr>
              <p:nvPr/>
            </p:nvGrpSpPr>
            <p:grpSpPr bwMode="auto">
              <a:xfrm>
                <a:off x="998" y="3683"/>
                <a:ext cx="2774" cy="633"/>
                <a:chOff x="998" y="3683"/>
                <a:chExt cx="2774" cy="633"/>
              </a:xfrm>
            </p:grpSpPr>
            <p:sp>
              <p:nvSpPr>
                <p:cNvPr id="124949" name="Rectangle 77"/>
                <p:cNvSpPr>
                  <a:spLocks noChangeArrowheads="1"/>
                </p:cNvSpPr>
                <p:nvPr/>
              </p:nvSpPr>
              <p:spPr bwMode="auto">
                <a:xfrm>
                  <a:off x="1041" y="3683"/>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-Hòa bình 80 năm (3:30)</a:t>
                  </a:r>
                </a:p>
                <a:p>
                  <a:pPr eaLnBrk="0" hangingPunct="0"/>
                  <a:endParaRPr lang="en-GB" sz="1600" b="1">
                    <a:solidFill>
                      <a:srgbClr val="FFFF00"/>
                    </a:solidFill>
                  </a:endParaRPr>
                </a:p>
              </p:txBody>
            </p:sp>
            <p:sp>
              <p:nvSpPr>
                <p:cNvPr id="124950" name="Rectangle 78"/>
                <p:cNvSpPr>
                  <a:spLocks noChangeArrowheads="1"/>
                </p:cNvSpPr>
                <p:nvPr/>
              </p:nvSpPr>
              <p:spPr bwMode="auto">
                <a:xfrm>
                  <a:off x="998" y="3683"/>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946" name="Group 79"/>
              <p:cNvGrpSpPr>
                <a:grpSpLocks/>
              </p:cNvGrpSpPr>
              <p:nvPr/>
            </p:nvGrpSpPr>
            <p:grpSpPr bwMode="auto">
              <a:xfrm>
                <a:off x="0" y="4316"/>
                <a:ext cx="3772" cy="1438"/>
                <a:chOff x="0" y="4316"/>
                <a:chExt cx="3772" cy="1438"/>
              </a:xfrm>
            </p:grpSpPr>
            <p:sp>
              <p:nvSpPr>
                <p:cNvPr id="124947" name="Rectangle 80"/>
                <p:cNvSpPr>
                  <a:spLocks noChangeArrowheads="1"/>
                </p:cNvSpPr>
                <p:nvPr/>
              </p:nvSpPr>
              <p:spPr bwMode="auto">
                <a:xfrm>
                  <a:off x="43" y="4316"/>
                  <a:ext cx="3686"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400" b="1">
                      <a:solidFill>
                        <a:srgbClr val="FFFF00"/>
                      </a:solidFill>
                      <a:latin typeface="Courier New" charset="0"/>
                      <a:cs typeface="Courier New" charset="0"/>
                    </a:rPr>
                    <a:t>-Thuận tay trái, yếu tố gây ngạc nhiên</a:t>
                  </a:r>
                </a:p>
                <a:p>
                  <a:pPr eaLnBrk="0" hangingPunct="0"/>
                  <a:r>
                    <a:rPr lang="en-GB" sz="1400" b="1">
                      <a:solidFill>
                        <a:srgbClr val="FFFF00"/>
                      </a:solidFill>
                      <a:latin typeface="Courier New" charset="0"/>
                      <a:cs typeface="Courier New" charset="0"/>
                    </a:rPr>
                    <a:t>-Một người giải cứu không mong đợi, bởi vì:</a:t>
                  </a:r>
                </a:p>
                <a:p>
                  <a:pPr eaLnBrk="0" hangingPunct="0"/>
                  <a:r>
                    <a:rPr lang="en-GB" sz="1400" b="1">
                      <a:solidFill>
                        <a:srgbClr val="FFFF00"/>
                      </a:solidFill>
                      <a:latin typeface="Courier New" charset="0"/>
                      <a:cs typeface="Courier New" charset="0"/>
                    </a:rPr>
                    <a:t> a. Israel xem ông như một người mang cống vật, không phải anh hùng</a:t>
                  </a:r>
                </a:p>
                <a:p>
                  <a:pPr eaLnBrk="0" hangingPunct="0"/>
                  <a:r>
                    <a:rPr lang="en-GB" sz="1400" b="1">
                      <a:solidFill>
                        <a:srgbClr val="FFFF00"/>
                      </a:solidFill>
                      <a:latin typeface="Courier New" charset="0"/>
                      <a:cs typeface="Courier New" charset="0"/>
                    </a:rPr>
                    <a:t> b. Éc-lôn xem ông người có dị tật, yếu đuối, không giống kẻ ám sát</a:t>
                  </a:r>
                </a:p>
                <a:p>
                  <a:pPr eaLnBrk="0" hangingPunct="0"/>
                  <a:r>
                    <a:rPr lang="en-GB" sz="1400" b="1">
                      <a:solidFill>
                        <a:srgbClr val="FFFF00"/>
                      </a:solidFill>
                      <a:latin typeface="Courier New" charset="0"/>
                      <a:cs typeface="Courier New" charset="0"/>
                    </a:rPr>
                    <a:t> -Sứ điệp của Ê-hút cho Éc-lôn là “thanh gươm”</a:t>
                  </a:r>
                </a:p>
                <a:p>
                  <a:pPr eaLnBrk="0" hangingPunct="0"/>
                  <a:r>
                    <a:rPr lang="en-GB" sz="1400" b="1">
                      <a:solidFill>
                        <a:srgbClr val="FFFF00"/>
                      </a:solidFill>
                      <a:latin typeface="Courier New" charset="0"/>
                      <a:cs typeface="Courier New" charset="0"/>
                    </a:rPr>
                    <a:t> Sam-ga (con trai của A-nát) giết 600 người bằng cây đót bò,</a:t>
                  </a:r>
                </a:p>
                <a:p>
                  <a:pPr eaLnBrk="0" hangingPunct="0"/>
                  <a:r>
                    <a:rPr lang="en-GB" sz="1400" b="1">
                      <a:solidFill>
                        <a:srgbClr val="FFFF00"/>
                      </a:solidFill>
                      <a:latin typeface="Courier New" charset="0"/>
                      <a:cs typeface="Courier New" charset="0"/>
                    </a:rPr>
                    <a:t>-Người giải cứu cho vùng tây nam Israel trong thời của Ê-hút.</a:t>
                  </a:r>
                  <a:endParaRPr lang="en-GB" sz="1600" b="1">
                    <a:solidFill>
                      <a:srgbClr val="FFFF00"/>
                    </a:solidFill>
                  </a:endParaRPr>
                </a:p>
              </p:txBody>
            </p:sp>
            <p:sp>
              <p:nvSpPr>
                <p:cNvPr id="124948" name="Rectangle 81"/>
                <p:cNvSpPr>
                  <a:spLocks noChangeArrowheads="1"/>
                </p:cNvSpPr>
                <p:nvPr/>
              </p:nvSpPr>
              <p:spPr bwMode="auto">
                <a:xfrm>
                  <a:off x="0" y="4316"/>
                  <a:ext cx="3772" cy="14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24934" name="Rectangle 82"/>
            <p:cNvSpPr>
              <a:spLocks noChangeArrowheads="1"/>
            </p:cNvSpPr>
            <p:nvPr/>
          </p:nvSpPr>
          <p:spPr bwMode="auto">
            <a:xfrm>
              <a:off x="-3" y="400"/>
              <a:ext cx="3778" cy="535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8"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26979"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80"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26981"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05" name="Line 9"/>
          <p:cNvSpPr>
            <a:spLocks noChangeShapeType="1"/>
          </p:cNvSpPr>
          <p:nvPr/>
        </p:nvSpPr>
        <p:spPr bwMode="auto">
          <a:xfrm rot="20524962" flipV="1">
            <a:off x="2122488" y="989013"/>
            <a:ext cx="3289300" cy="7334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06"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26984" name="Text Box 12"/>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26985" name="Text Box 13"/>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26986" name="Text Box 14"/>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
        <p:nvSpPr>
          <p:cNvPr id="126987" name="Text Box 15"/>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33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83306"/>
                                        </p:tgtEl>
                                        <p:attrNameLst>
                                          <p:attrName>style.visibility</p:attrName>
                                        </p:attrNameLst>
                                      </p:cBhvr>
                                      <p:to>
                                        <p:strVal val="visible"/>
                                      </p:to>
                                    </p:set>
                                    <p:anim calcmode="lin" valueType="num">
                                      <p:cBhvr additive="base">
                                        <p:cTn id="11" dur="500" fill="hold"/>
                                        <p:tgtEl>
                                          <p:spTgt spid="183306"/>
                                        </p:tgtEl>
                                        <p:attrNameLst>
                                          <p:attrName>ppt_x</p:attrName>
                                        </p:attrNameLst>
                                      </p:cBhvr>
                                      <p:tavLst>
                                        <p:tav tm="0">
                                          <p:val>
                                            <p:strVal val="#ppt_x"/>
                                          </p:val>
                                        </p:tav>
                                        <p:tav tm="100000">
                                          <p:val>
                                            <p:strVal val="#ppt_x"/>
                                          </p:val>
                                        </p:tav>
                                      </p:tavLst>
                                    </p:anim>
                                    <p:anim calcmode="lin" valueType="num">
                                      <p:cBhvr additive="base">
                                        <p:cTn id="12" dur="500" fill="hold"/>
                                        <p:tgtEl>
                                          <p:spTgt spid="1833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5" grpId="0" animBg="1"/>
      <p:bldP spid="183306"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0" name="Picture 184369">
            <a:hlinkClick r:id="" action="ppaction://media"/>
          </p:cNvPr>
          <p:cNvPicPr>
            <a:picLocks noRot="1"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2" name="Text Box 52"/>
          <p:cNvSpPr txBox="1">
            <a:spLocks noChangeArrowheads="1"/>
          </p:cNvSpPr>
          <p:nvPr/>
        </p:nvSpPr>
        <p:spPr bwMode="auto">
          <a:xfrm>
            <a:off x="3719513"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Miền </a:t>
            </a:r>
          </a:p>
          <a:p>
            <a:pPr algn="ctr" eaLnBrk="1" hangingPunct="1"/>
            <a:r>
              <a:rPr lang="en-US" sz="1200">
                <a:solidFill>
                  <a:srgbClr val="FFFF00"/>
                </a:solidFill>
              </a:rPr>
              <a:t>bắc</a:t>
            </a:r>
          </a:p>
          <a:p>
            <a:pPr algn="ctr" eaLnBrk="1" hangingPunct="1"/>
            <a:endParaRPr lang="en-US" sz="1200">
              <a:solidFill>
                <a:srgbClr val="FFFF00"/>
              </a:solidFill>
            </a:endParaRPr>
          </a:p>
          <a:p>
            <a:pPr algn="ctr" eaLnBrk="1" hangingPunct="1"/>
            <a:r>
              <a:rPr lang="en-US" sz="1200">
                <a:solidFill>
                  <a:srgbClr val="FFFF00"/>
                </a:solidFill>
              </a:rPr>
              <a:t>4:1-5:31</a:t>
            </a:r>
            <a:endParaRPr lang="en-US"/>
          </a:p>
        </p:txBody>
      </p:sp>
      <p:sp>
        <p:nvSpPr>
          <p:cNvPr id="184373" name="Text Box 53"/>
          <p:cNvSpPr txBox="1">
            <a:spLocks noChangeArrowheads="1"/>
          </p:cNvSpPr>
          <p:nvPr/>
        </p:nvSpPr>
        <p:spPr bwMode="auto">
          <a:xfrm>
            <a:off x="2363788" y="4267200"/>
            <a:ext cx="625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Giới </a:t>
            </a:r>
          </a:p>
          <a:p>
            <a:pPr algn="ctr" eaLnBrk="1" hangingPunct="1"/>
            <a:r>
              <a:rPr lang="en-US" sz="1200">
                <a:solidFill>
                  <a:srgbClr val="FFFF00"/>
                </a:solidFill>
              </a:rPr>
              <a:t>thiệu</a:t>
            </a:r>
          </a:p>
          <a:p>
            <a:pPr algn="ctr" eaLnBrk="1" hangingPunct="1"/>
            <a:endParaRPr lang="en-US" sz="1200">
              <a:solidFill>
                <a:srgbClr val="FFFF00"/>
              </a:solidFill>
            </a:endParaRPr>
          </a:p>
          <a:p>
            <a:pPr algn="ctr" eaLnBrk="1" hangingPunct="1"/>
            <a:r>
              <a:rPr lang="en-US" sz="1200">
                <a:solidFill>
                  <a:srgbClr val="FFFF00"/>
                </a:solidFill>
              </a:rPr>
              <a:t>2:6-3:6</a:t>
            </a:r>
            <a:endParaRPr lang="en-US"/>
          </a:p>
        </p:txBody>
      </p:sp>
      <p:sp>
        <p:nvSpPr>
          <p:cNvPr id="184374" name="Text Box 54"/>
          <p:cNvSpPr txBox="1">
            <a:spLocks noChangeArrowheads="1"/>
          </p:cNvSpPr>
          <p:nvPr/>
        </p:nvSpPr>
        <p:spPr bwMode="auto">
          <a:xfrm>
            <a:off x="3048000" y="4267200"/>
            <a:ext cx="7016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Miền nam</a:t>
            </a:r>
          </a:p>
          <a:p>
            <a:pPr algn="ctr" eaLnBrk="1" hangingPunct="1"/>
            <a:endParaRPr lang="en-US" sz="1200">
              <a:solidFill>
                <a:srgbClr val="FFFF00"/>
              </a:solidFill>
            </a:endParaRPr>
          </a:p>
          <a:p>
            <a:pPr algn="ctr" eaLnBrk="1" hangingPunct="1"/>
            <a:r>
              <a:rPr lang="en-US" sz="1200">
                <a:solidFill>
                  <a:srgbClr val="FFFF00"/>
                </a:solidFill>
              </a:rPr>
              <a:t>3:5-3:31</a:t>
            </a:r>
            <a:endParaRPr lang="en-US"/>
          </a:p>
        </p:txBody>
      </p:sp>
      <p:sp>
        <p:nvSpPr>
          <p:cNvPr id="129029" name="Text Box 55"/>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172</a:t>
            </a:r>
          </a:p>
        </p:txBody>
      </p:sp>
      <p:sp>
        <p:nvSpPr>
          <p:cNvPr id="129030" name="Text Box 56"/>
          <p:cNvSpPr txBox="1">
            <a:spLocks noChangeArrowheads="1"/>
          </p:cNvSpPr>
          <p:nvPr/>
        </p:nvSpPr>
        <p:spPr bwMode="auto">
          <a:xfrm>
            <a:off x="1447800" y="4419600"/>
            <a:ext cx="971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Không vâng </a:t>
            </a:r>
          </a:p>
          <a:p>
            <a:pPr algn="ctr" eaLnBrk="1" hangingPunct="1"/>
            <a:r>
              <a:rPr lang="en-US" sz="1200">
                <a:solidFill>
                  <a:srgbClr val="FFFF00"/>
                </a:solidFill>
              </a:rPr>
              <a:t>lời </a:t>
            </a:r>
          </a:p>
          <a:p>
            <a:pPr algn="ctr" eaLnBrk="1" hangingPunct="1"/>
            <a:r>
              <a:rPr lang="en-US" sz="1200">
                <a:solidFill>
                  <a:srgbClr val="FFFF00"/>
                </a:solidFill>
              </a:rPr>
              <a:t>thuộc linh</a:t>
            </a:r>
          </a:p>
          <a:p>
            <a:pPr algn="ctr" eaLnBrk="1" hangingPunct="1"/>
            <a:r>
              <a:rPr lang="en-US" sz="1200">
                <a:solidFill>
                  <a:srgbClr val="FFFF00"/>
                </a:solidFill>
              </a:rPr>
              <a:t>2:1-5</a:t>
            </a:r>
          </a:p>
        </p:txBody>
      </p:sp>
      <p:sp>
        <p:nvSpPr>
          <p:cNvPr id="129031" name="Text Box 57"/>
          <p:cNvSpPr txBox="1">
            <a:spLocks noChangeArrowheads="1"/>
          </p:cNvSpPr>
          <p:nvPr/>
        </p:nvSpPr>
        <p:spPr bwMode="auto">
          <a:xfrm>
            <a:off x="457200" y="441960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Quân đội không vâng lời</a:t>
            </a:r>
          </a:p>
          <a:p>
            <a:pPr algn="ctr" eaLnBrk="1" hangingPunct="1"/>
            <a:r>
              <a:rPr lang="en-US" sz="1200">
                <a:solidFill>
                  <a:srgbClr val="FFFF00"/>
                </a:solidFill>
              </a:rPr>
              <a:t>1</a:t>
            </a:r>
          </a:p>
        </p:txBody>
      </p:sp>
      <p:sp>
        <p:nvSpPr>
          <p:cNvPr id="129032" name="Rectangle 58"/>
          <p:cNvSpPr>
            <a:spLocks noChangeArrowheads="1"/>
          </p:cNvSpPr>
          <p:nvPr/>
        </p:nvSpPr>
        <p:spPr bwMode="auto">
          <a:xfrm>
            <a:off x="533400" y="533400"/>
            <a:ext cx="8153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9033" name="Line 59"/>
          <p:cNvSpPr>
            <a:spLocks noChangeShapeType="1"/>
          </p:cNvSpPr>
          <p:nvPr/>
        </p:nvSpPr>
        <p:spPr bwMode="auto">
          <a:xfrm>
            <a:off x="2362200" y="1219200"/>
            <a:ext cx="0" cy="4114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34" name="Line 60"/>
          <p:cNvSpPr>
            <a:spLocks noChangeShapeType="1"/>
          </p:cNvSpPr>
          <p:nvPr/>
        </p:nvSpPr>
        <p:spPr bwMode="auto">
          <a:xfrm>
            <a:off x="533400" y="6400800"/>
            <a:ext cx="8153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9035" name="Group 61"/>
          <p:cNvGrpSpPr>
            <a:grpSpLocks/>
          </p:cNvGrpSpPr>
          <p:nvPr/>
        </p:nvGrpSpPr>
        <p:grpSpPr bwMode="auto">
          <a:xfrm>
            <a:off x="533400" y="533400"/>
            <a:ext cx="8153400" cy="5867400"/>
            <a:chOff x="336" y="336"/>
            <a:chExt cx="5136" cy="3696"/>
          </a:xfrm>
        </p:grpSpPr>
        <p:sp>
          <p:nvSpPr>
            <p:cNvPr id="129054" name="Line 62"/>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55" name="Line 63"/>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56" name="Line 64"/>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57" name="Line 65"/>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58" name="Line 66"/>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59" name="Line 67"/>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0" name="Line 68"/>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1" name="Line 69"/>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2" name="Line 70"/>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3" name="Line 71"/>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4" name="Line 72"/>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5" name="Line 73"/>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6" name="Line 74"/>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7" name="Line 75"/>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8" name="Line 76"/>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9" name="Line 77"/>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70" name="Line 78"/>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71" name="Line 79"/>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72" name="Line 80"/>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73" name="Line 81"/>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9036" name="Text Box 82"/>
          <p:cNvSpPr txBox="1">
            <a:spLocks noChangeArrowheads="1"/>
          </p:cNvSpPr>
          <p:nvPr/>
        </p:nvSpPr>
        <p:spPr bwMode="auto">
          <a:xfrm>
            <a:off x="1676400" y="587375"/>
            <a:ext cx="5843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Thất bại dưới chế độ thần quyền</a:t>
            </a:r>
          </a:p>
        </p:txBody>
      </p:sp>
      <p:sp>
        <p:nvSpPr>
          <p:cNvPr id="129037" name="Text Box 83"/>
          <p:cNvSpPr txBox="1">
            <a:spLocks noChangeArrowheads="1"/>
          </p:cNvSpPr>
          <p:nvPr/>
        </p:nvSpPr>
        <p:spPr bwMode="auto">
          <a:xfrm>
            <a:off x="609600" y="1143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Sự chinh phục không trọn vẹn</a:t>
            </a:r>
          </a:p>
        </p:txBody>
      </p:sp>
      <p:sp>
        <p:nvSpPr>
          <p:cNvPr id="129038" name="Text Box 84"/>
          <p:cNvSpPr txBox="1">
            <a:spLocks noChangeArrowheads="1"/>
          </p:cNvSpPr>
          <p:nvPr/>
        </p:nvSpPr>
        <p:spPr bwMode="auto">
          <a:xfrm>
            <a:off x="3124200" y="1295400"/>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giải cứu bởi các quan xét</a:t>
            </a:r>
          </a:p>
        </p:txBody>
      </p:sp>
      <p:sp>
        <p:nvSpPr>
          <p:cNvPr id="129039" name="Text Box 85"/>
          <p:cNvSpPr txBox="1">
            <a:spLocks noChangeArrowheads="1"/>
          </p:cNvSpPr>
          <p:nvPr/>
        </p:nvSpPr>
        <p:spPr bwMode="auto">
          <a:xfrm>
            <a:off x="6781800" y="1143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Nhu cầu về chế độ quân chủ</a:t>
            </a:r>
          </a:p>
        </p:txBody>
      </p:sp>
      <p:sp>
        <p:nvSpPr>
          <p:cNvPr id="129040" name="Text Box 86"/>
          <p:cNvSpPr txBox="1">
            <a:spLocks noChangeArrowheads="1"/>
          </p:cNvSpPr>
          <p:nvPr/>
        </p:nvSpPr>
        <p:spPr bwMode="auto">
          <a:xfrm>
            <a:off x="990600" y="1828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1:1-2:5</a:t>
            </a:r>
          </a:p>
        </p:txBody>
      </p:sp>
      <p:sp>
        <p:nvSpPr>
          <p:cNvPr id="129041" name="Text Box 87"/>
          <p:cNvSpPr txBox="1">
            <a:spLocks noChangeArrowheads="1"/>
          </p:cNvSpPr>
          <p:nvPr/>
        </p:nvSpPr>
        <p:spPr bwMode="auto">
          <a:xfrm>
            <a:off x="4038600" y="1828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2:6-16:31</a:t>
            </a:r>
          </a:p>
        </p:txBody>
      </p:sp>
      <p:sp>
        <p:nvSpPr>
          <p:cNvPr id="129042" name="Text Box 88"/>
          <p:cNvSpPr txBox="1">
            <a:spLocks noChangeArrowheads="1"/>
          </p:cNvSpPr>
          <p:nvPr/>
        </p:nvSpPr>
        <p:spPr bwMode="auto">
          <a:xfrm>
            <a:off x="7315200" y="1828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17-21</a:t>
            </a:r>
          </a:p>
        </p:txBody>
      </p:sp>
      <p:sp>
        <p:nvSpPr>
          <p:cNvPr id="129043" name="Text Box 89"/>
          <p:cNvSpPr txBox="1">
            <a:spLocks noChangeArrowheads="1"/>
          </p:cNvSpPr>
          <p:nvPr/>
        </p:nvSpPr>
        <p:spPr bwMode="auto">
          <a:xfrm>
            <a:off x="685800" y="236220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hư hỏng</a:t>
            </a:r>
          </a:p>
        </p:txBody>
      </p:sp>
      <p:sp>
        <p:nvSpPr>
          <p:cNvPr id="129044" name="Text Box 90"/>
          <p:cNvSpPr txBox="1">
            <a:spLocks noChangeArrowheads="1"/>
          </p:cNvSpPr>
          <p:nvPr/>
        </p:nvSpPr>
        <p:spPr bwMode="auto">
          <a:xfrm>
            <a:off x="41148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Kỷ luật</a:t>
            </a:r>
          </a:p>
        </p:txBody>
      </p:sp>
      <p:sp>
        <p:nvSpPr>
          <p:cNvPr id="129045" name="Text Box 91"/>
          <p:cNvSpPr txBox="1">
            <a:spLocks noChangeArrowheads="1"/>
          </p:cNvSpPr>
          <p:nvPr/>
        </p:nvSpPr>
        <p:spPr bwMode="auto">
          <a:xfrm>
            <a:off x="7239000" y="2362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Sa đọa</a:t>
            </a:r>
          </a:p>
        </p:txBody>
      </p:sp>
      <p:sp>
        <p:nvSpPr>
          <p:cNvPr id="129046" name="Text Box 92"/>
          <p:cNvSpPr txBox="1">
            <a:spLocks noChangeArrowheads="1"/>
          </p:cNvSpPr>
          <p:nvPr/>
        </p:nvSpPr>
        <p:spPr bwMode="auto">
          <a:xfrm>
            <a:off x="568325" y="2819400"/>
            <a:ext cx="187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Nguyên nhân của các chu kỳ</a:t>
            </a:r>
          </a:p>
        </p:txBody>
      </p:sp>
      <p:sp>
        <p:nvSpPr>
          <p:cNvPr id="129047" name="Text Box 93"/>
          <p:cNvSpPr txBox="1">
            <a:spLocks noChangeArrowheads="1"/>
          </p:cNvSpPr>
          <p:nvPr/>
        </p:nvSpPr>
        <p:spPr bwMode="auto">
          <a:xfrm>
            <a:off x="3349625" y="2895600"/>
            <a:ext cx="241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Tai họa của các chu kỳ</a:t>
            </a:r>
          </a:p>
        </p:txBody>
      </p:sp>
      <p:sp>
        <p:nvSpPr>
          <p:cNvPr id="129048" name="Text Box 94"/>
          <p:cNvSpPr txBox="1">
            <a:spLocks noChangeArrowheads="1"/>
          </p:cNvSpPr>
          <p:nvPr/>
        </p:nvSpPr>
        <p:spPr bwMode="auto">
          <a:xfrm>
            <a:off x="6934200" y="2895600"/>
            <a:ext cx="167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Tình trạng của các chu kỳ</a:t>
            </a:r>
            <a:endParaRPr lang="en-US"/>
          </a:p>
        </p:txBody>
      </p:sp>
      <p:sp>
        <p:nvSpPr>
          <p:cNvPr id="129049" name="Text Box 95"/>
          <p:cNvSpPr txBox="1">
            <a:spLocks noChangeArrowheads="1"/>
          </p:cNvSpPr>
          <p:nvPr/>
        </p:nvSpPr>
        <p:spPr bwMode="auto">
          <a:xfrm>
            <a:off x="533400" y="3657600"/>
            <a:ext cx="177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với người Ca-na-an</a:t>
            </a:r>
            <a:endParaRPr lang="en-US"/>
          </a:p>
        </p:txBody>
      </p:sp>
      <p:sp>
        <p:nvSpPr>
          <p:cNvPr id="129050" name="Text Box 96"/>
          <p:cNvSpPr txBox="1">
            <a:spLocks noChangeArrowheads="1"/>
          </p:cNvSpPr>
          <p:nvPr/>
        </p:nvSpPr>
        <p:spPr bwMode="auto">
          <a:xfrm>
            <a:off x="2944813" y="3657600"/>
            <a:ext cx="333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Chiến tranh với người Ca-na-an</a:t>
            </a:r>
            <a:endParaRPr lang="en-US"/>
          </a:p>
        </p:txBody>
      </p:sp>
      <p:sp>
        <p:nvSpPr>
          <p:cNvPr id="129051" name="Text Box 97"/>
          <p:cNvSpPr txBox="1">
            <a:spLocks noChangeArrowheads="1"/>
          </p:cNvSpPr>
          <p:nvPr/>
        </p:nvSpPr>
        <p:spPr bwMode="auto">
          <a:xfrm>
            <a:off x="6858000" y="3702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như người Ca-na-an</a:t>
            </a:r>
            <a:endParaRPr lang="en-US"/>
          </a:p>
        </p:txBody>
      </p:sp>
      <p:sp>
        <p:nvSpPr>
          <p:cNvPr id="129052" name="Text Box 98"/>
          <p:cNvSpPr txBox="1">
            <a:spLocks noChangeArrowheads="1"/>
          </p:cNvSpPr>
          <p:nvPr/>
        </p:nvSpPr>
        <p:spPr bwMode="auto">
          <a:xfrm>
            <a:off x="4114800" y="54102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Ca-na-an</a:t>
            </a:r>
          </a:p>
        </p:txBody>
      </p:sp>
      <p:sp>
        <p:nvSpPr>
          <p:cNvPr id="129053" name="Text Box 99"/>
          <p:cNvSpPr txBox="1">
            <a:spLocks noChangeArrowheads="1"/>
          </p:cNvSpPr>
          <p:nvPr/>
        </p:nvSpPr>
        <p:spPr bwMode="auto">
          <a:xfrm>
            <a:off x="3136900" y="5943600"/>
            <a:ext cx="295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kh. 341 năm (1390-1049 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72"/>
                                        </p:tgtEl>
                                        <p:attrNameLst>
                                          <p:attrName>style.visibility</p:attrName>
                                        </p:attrNameLst>
                                      </p:cBhvr>
                                      <p:to>
                                        <p:strVal val="visible"/>
                                      </p:to>
                                    </p:set>
                                    <p:animEffect transition="in" filter="checkerboard(across)">
                                      <p:cBhvr>
                                        <p:cTn id="7" dur="500"/>
                                        <p:tgtEl>
                                          <p:spTgt spid="184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73"/>
                                        </p:tgtEl>
                                        <p:attrNameLst>
                                          <p:attrName>style.visibility</p:attrName>
                                        </p:attrNameLst>
                                      </p:cBhvr>
                                      <p:to>
                                        <p:strVal val="visible"/>
                                      </p:to>
                                    </p:set>
                                    <p:animEffect transition="in" filter="checkerboard(across)">
                                      <p:cBhvr>
                                        <p:cTn id="12" dur="500"/>
                                        <p:tgtEl>
                                          <p:spTgt spid="184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74"/>
                                        </p:tgtEl>
                                        <p:attrNameLst>
                                          <p:attrName>style.visibility</p:attrName>
                                        </p:attrNameLst>
                                      </p:cBhvr>
                                      <p:to>
                                        <p:strVal val="visible"/>
                                      </p:to>
                                    </p:set>
                                    <p:animEffect transition="in" filter="checkerboard(across)">
                                      <p:cBhvr>
                                        <p:cTn id="17" dur="500"/>
                                        <p:tgtEl>
                                          <p:spTgt spid="18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2" grpId="0" autoUpdateAnimBg="0"/>
      <p:bldP spid="184373" grpId="0" autoUpdateAnimBg="0"/>
      <p:bldP spid="18437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4"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31075"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76"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31077"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78"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1079"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85356" name="Line 12"/>
          <p:cNvSpPr>
            <a:spLocks noChangeShapeType="1"/>
          </p:cNvSpPr>
          <p:nvPr/>
        </p:nvSpPr>
        <p:spPr bwMode="auto">
          <a:xfrm>
            <a:off x="2286000" y="4800600"/>
            <a:ext cx="2895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357" name="Line 13"/>
          <p:cNvSpPr>
            <a:spLocks noChangeShapeType="1"/>
          </p:cNvSpPr>
          <p:nvPr/>
        </p:nvSpPr>
        <p:spPr bwMode="auto">
          <a:xfrm>
            <a:off x="2971800" y="2667000"/>
            <a:ext cx="4267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358"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85359"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31084" name="Text Box 18"/>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31085" name="Text Box 19"/>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31086" name="Text Box 20"/>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
        <p:nvSpPr>
          <p:cNvPr id="131087" name="Text Box 21"/>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
        <p:nvSpPr>
          <p:cNvPr id="131088" name="Text Box 22"/>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Đê-bô-ra</a:t>
            </a:r>
          </a:p>
        </p:txBody>
      </p:sp>
      <p:sp>
        <p:nvSpPr>
          <p:cNvPr id="131089" name="Text Box 23"/>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Ba-rác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56"/>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185358"/>
                                        </p:tgtEl>
                                        <p:attrNameLst>
                                          <p:attrName>style.visibility</p:attrName>
                                        </p:attrNameLst>
                                      </p:cBhvr>
                                      <p:to>
                                        <p:strVal val="visible"/>
                                      </p:to>
                                    </p:set>
                                    <p:anim calcmode="lin" valueType="num">
                                      <p:cBhvr additive="base">
                                        <p:cTn id="9" dur="500" fill="hold"/>
                                        <p:tgtEl>
                                          <p:spTgt spid="185358"/>
                                        </p:tgtEl>
                                        <p:attrNameLst>
                                          <p:attrName>ppt_x</p:attrName>
                                        </p:attrNameLst>
                                      </p:cBhvr>
                                      <p:tavLst>
                                        <p:tav tm="0">
                                          <p:val>
                                            <p:strVal val="1+#ppt_w/2"/>
                                          </p:val>
                                        </p:tav>
                                        <p:tav tm="100000">
                                          <p:val>
                                            <p:strVal val="#ppt_x"/>
                                          </p:val>
                                        </p:tav>
                                      </p:tavLst>
                                    </p:anim>
                                    <p:anim calcmode="lin" valueType="num">
                                      <p:cBhvr additive="base">
                                        <p:cTn id="10" dur="500" fill="hold"/>
                                        <p:tgtEl>
                                          <p:spTgt spid="18535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357"/>
                                        </p:tgtEl>
                                        <p:attrNameLst>
                                          <p:attrName>style.visibility</p:attrName>
                                        </p:attrNameLst>
                                      </p:cBhvr>
                                      <p:to>
                                        <p:strVal val="visible"/>
                                      </p:to>
                                    </p:set>
                                  </p:childTnLst>
                                </p:cTn>
                              </p:par>
                              <p:par>
                                <p:cTn id="15" presetID="2" presetClass="entr" presetSubtype="1" fill="hold" grpId="0" nodeType="withEffect">
                                  <p:stCondLst>
                                    <p:cond delay="0"/>
                                  </p:stCondLst>
                                  <p:childTnLst>
                                    <p:set>
                                      <p:cBhvr>
                                        <p:cTn id="16" dur="1" fill="hold">
                                          <p:stCondLst>
                                            <p:cond delay="0"/>
                                          </p:stCondLst>
                                        </p:cTn>
                                        <p:tgtEl>
                                          <p:spTgt spid="185359"/>
                                        </p:tgtEl>
                                        <p:attrNameLst>
                                          <p:attrName>style.visibility</p:attrName>
                                        </p:attrNameLst>
                                      </p:cBhvr>
                                      <p:to>
                                        <p:strVal val="visible"/>
                                      </p:to>
                                    </p:set>
                                    <p:anim calcmode="lin" valueType="num">
                                      <p:cBhvr additive="base">
                                        <p:cTn id="17" dur="500" fill="hold"/>
                                        <p:tgtEl>
                                          <p:spTgt spid="185359"/>
                                        </p:tgtEl>
                                        <p:attrNameLst>
                                          <p:attrName>ppt_x</p:attrName>
                                        </p:attrNameLst>
                                      </p:cBhvr>
                                      <p:tavLst>
                                        <p:tav tm="0">
                                          <p:val>
                                            <p:strVal val="#ppt_x"/>
                                          </p:val>
                                        </p:tav>
                                        <p:tav tm="100000">
                                          <p:val>
                                            <p:strVal val="#ppt_x"/>
                                          </p:val>
                                        </p:tav>
                                      </p:tavLst>
                                    </p:anim>
                                    <p:anim calcmode="lin" valueType="num">
                                      <p:cBhvr additive="base">
                                        <p:cTn id="18" dur="500" fill="hold"/>
                                        <p:tgtEl>
                                          <p:spTgt spid="1853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6" grpId="0" animBg="1"/>
      <p:bldP spid="185357" grpId="0" animBg="1"/>
      <p:bldP spid="185358" grpId="0" animBg="1" autoUpdateAnimBg="0"/>
      <p:bldP spid="185359"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ChangeArrowheads="1"/>
          </p:cNvSpPr>
          <p:nvPr/>
        </p:nvSpPr>
        <p:spPr bwMode="auto">
          <a:xfrm>
            <a:off x="3175" y="-1322388"/>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latin typeface="Courier New" charset="0"/>
                <a:cs typeface="Courier New" charset="0"/>
              </a:rPr>
              <a:t> </a:t>
            </a:r>
          </a:p>
          <a:p>
            <a:pPr eaLnBrk="0" hangingPunct="0"/>
            <a:endParaRPr lang="en-GB"/>
          </a:p>
        </p:txBody>
      </p:sp>
      <p:sp>
        <p:nvSpPr>
          <p:cNvPr id="133122" name="Text Box 42"/>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176</a:t>
            </a:r>
          </a:p>
        </p:txBody>
      </p:sp>
      <p:grpSp>
        <p:nvGrpSpPr>
          <p:cNvPr id="133123" name="Group 43"/>
          <p:cNvGrpSpPr>
            <a:grpSpLocks/>
          </p:cNvGrpSpPr>
          <p:nvPr/>
        </p:nvGrpSpPr>
        <p:grpSpPr bwMode="auto">
          <a:xfrm>
            <a:off x="533400" y="381000"/>
            <a:ext cx="8229600" cy="6172200"/>
            <a:chOff x="-3" y="400"/>
            <a:chExt cx="3778" cy="5587"/>
          </a:xfrm>
        </p:grpSpPr>
        <p:grpSp>
          <p:nvGrpSpPr>
            <p:cNvPr id="133124" name="Group 44"/>
            <p:cNvGrpSpPr>
              <a:grpSpLocks/>
            </p:cNvGrpSpPr>
            <p:nvPr/>
          </p:nvGrpSpPr>
          <p:grpSpPr bwMode="auto">
            <a:xfrm>
              <a:off x="0" y="403"/>
              <a:ext cx="3772" cy="5581"/>
              <a:chOff x="0" y="403"/>
              <a:chExt cx="3772" cy="5581"/>
            </a:xfrm>
          </p:grpSpPr>
          <p:grpSp>
            <p:nvGrpSpPr>
              <p:cNvPr id="133126" name="Group 45"/>
              <p:cNvGrpSpPr>
                <a:grpSpLocks/>
              </p:cNvGrpSpPr>
              <p:nvPr/>
            </p:nvGrpSpPr>
            <p:grpSpPr bwMode="auto">
              <a:xfrm>
                <a:off x="0" y="403"/>
                <a:ext cx="3772" cy="748"/>
                <a:chOff x="0" y="403"/>
                <a:chExt cx="3772" cy="748"/>
              </a:xfrm>
            </p:grpSpPr>
            <p:sp>
              <p:nvSpPr>
                <p:cNvPr id="133160" name="Rectangle 46"/>
                <p:cNvSpPr>
                  <a:spLocks noChangeArrowheads="1"/>
                </p:cNvSpPr>
                <p:nvPr/>
              </p:nvSpPr>
              <p:spPr bwMode="auto">
                <a:xfrm>
                  <a:off x="43" y="403"/>
                  <a:ext cx="368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600" b="1">
                      <a:solidFill>
                        <a:srgbClr val="FFFF00"/>
                      </a:solidFill>
                      <a:latin typeface="Courier New" charset="0"/>
                      <a:cs typeface="Courier New" charset="0"/>
                    </a:rPr>
                    <a:t> </a:t>
                  </a:r>
                  <a:r>
                    <a:rPr lang="en-GB" sz="2000" b="1">
                      <a:solidFill>
                        <a:srgbClr val="FFFF00"/>
                      </a:solidFill>
                      <a:latin typeface="Courier New" charset="0"/>
                      <a:cs typeface="Courier New" charset="0"/>
                    </a:rPr>
                    <a:t>Đê-bô-ra (nữ tiên tri, Láp-bi-đốt)</a:t>
                  </a:r>
                </a:p>
                <a:p>
                  <a:pPr algn="ctr" eaLnBrk="0" hangingPunct="0"/>
                  <a:r>
                    <a:rPr lang="en-GB" sz="2000" b="1">
                      <a:solidFill>
                        <a:srgbClr val="FFFF00"/>
                      </a:solidFill>
                      <a:latin typeface="Courier New" charset="0"/>
                      <a:cs typeface="Courier New" charset="0"/>
                    </a:rPr>
                    <a:t>Ba-rác (con trai của A-bi-nô-am từ Kê-đe)</a:t>
                  </a:r>
                  <a:r>
                    <a:rPr lang="en-GB" sz="1600" b="1">
                      <a:solidFill>
                        <a:srgbClr val="FFFF00"/>
                      </a:solidFill>
                      <a:latin typeface="Courier New" charset="0"/>
                      <a:cs typeface="Courier New" charset="0"/>
                    </a:rPr>
                    <a:t> </a:t>
                  </a:r>
                </a:p>
                <a:p>
                  <a:pPr algn="ctr" eaLnBrk="0" hangingPunct="0"/>
                  <a:endParaRPr lang="en-GB" sz="1600" b="1">
                    <a:solidFill>
                      <a:srgbClr val="FFFF00"/>
                    </a:solidFill>
                  </a:endParaRPr>
                </a:p>
              </p:txBody>
            </p:sp>
            <p:sp>
              <p:nvSpPr>
                <p:cNvPr id="133161" name="Rectangle 47"/>
                <p:cNvSpPr>
                  <a:spLocks noChangeArrowheads="1"/>
                </p:cNvSpPr>
                <p:nvPr/>
              </p:nvSpPr>
              <p:spPr bwMode="auto">
                <a:xfrm>
                  <a:off x="0" y="403"/>
                  <a:ext cx="377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27" name="Group 48"/>
              <p:cNvGrpSpPr>
                <a:grpSpLocks/>
              </p:cNvGrpSpPr>
              <p:nvPr/>
            </p:nvGrpSpPr>
            <p:grpSpPr bwMode="auto">
              <a:xfrm>
                <a:off x="0" y="1151"/>
                <a:ext cx="998" cy="633"/>
                <a:chOff x="0" y="1151"/>
                <a:chExt cx="998" cy="633"/>
              </a:xfrm>
            </p:grpSpPr>
            <p:sp>
              <p:nvSpPr>
                <p:cNvPr id="133158" name="Rectangle 49"/>
                <p:cNvSpPr>
                  <a:spLocks noChangeArrowheads="1"/>
                </p:cNvSpPr>
                <p:nvPr/>
              </p:nvSpPr>
              <p:spPr bwMode="auto">
                <a:xfrm>
                  <a:off x="43" y="1151"/>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Địa điểm</a:t>
                  </a:r>
                </a:p>
                <a:p>
                  <a:pPr eaLnBrk="0" hangingPunct="0"/>
                  <a:endParaRPr lang="en-GB" sz="1600" b="1">
                    <a:solidFill>
                      <a:srgbClr val="FFFF00"/>
                    </a:solidFill>
                  </a:endParaRPr>
                </a:p>
              </p:txBody>
            </p:sp>
            <p:sp>
              <p:nvSpPr>
                <p:cNvPr id="133159" name="Rectangle 50"/>
                <p:cNvSpPr>
                  <a:spLocks noChangeArrowheads="1"/>
                </p:cNvSpPr>
                <p:nvPr/>
              </p:nvSpPr>
              <p:spPr bwMode="auto">
                <a:xfrm>
                  <a:off x="0" y="1151"/>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28" name="Group 51"/>
              <p:cNvGrpSpPr>
                <a:grpSpLocks/>
              </p:cNvGrpSpPr>
              <p:nvPr/>
            </p:nvGrpSpPr>
            <p:grpSpPr bwMode="auto">
              <a:xfrm>
                <a:off x="998" y="1151"/>
                <a:ext cx="2774" cy="633"/>
                <a:chOff x="998" y="1151"/>
                <a:chExt cx="2774" cy="633"/>
              </a:xfrm>
            </p:grpSpPr>
            <p:sp>
              <p:nvSpPr>
                <p:cNvPr id="133156" name="Rectangle 52"/>
                <p:cNvSpPr>
                  <a:spLocks noChangeArrowheads="1"/>
                </p:cNvSpPr>
                <p:nvPr/>
              </p:nvSpPr>
              <p:spPr bwMode="auto">
                <a:xfrm>
                  <a:off x="1041" y="1151"/>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Miền bắc Israel</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33157" name="Rectangle 53"/>
                <p:cNvSpPr>
                  <a:spLocks noChangeArrowheads="1"/>
                </p:cNvSpPr>
                <p:nvPr/>
              </p:nvSpPr>
              <p:spPr bwMode="auto">
                <a:xfrm>
                  <a:off x="998" y="1151"/>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29" name="Group 54"/>
              <p:cNvGrpSpPr>
                <a:grpSpLocks/>
              </p:cNvGrpSpPr>
              <p:nvPr/>
            </p:nvGrpSpPr>
            <p:grpSpPr bwMode="auto">
              <a:xfrm>
                <a:off x="0" y="1784"/>
                <a:ext cx="998" cy="633"/>
                <a:chOff x="0" y="1784"/>
                <a:chExt cx="998" cy="633"/>
              </a:xfrm>
            </p:grpSpPr>
            <p:sp>
              <p:nvSpPr>
                <p:cNvPr id="133154" name="Rectangle 55"/>
                <p:cNvSpPr>
                  <a:spLocks noChangeArrowheads="1"/>
                </p:cNvSpPr>
                <p:nvPr/>
              </p:nvSpPr>
              <p:spPr bwMode="auto">
                <a:xfrm>
                  <a:off x="43" y="1784"/>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Tội lỗi</a:t>
                  </a:r>
                </a:p>
                <a:p>
                  <a:pPr eaLnBrk="0" hangingPunct="0"/>
                  <a:endParaRPr lang="en-GB" sz="1600" b="1">
                    <a:solidFill>
                      <a:srgbClr val="FFFF00"/>
                    </a:solidFill>
                  </a:endParaRPr>
                </a:p>
              </p:txBody>
            </p:sp>
            <p:sp>
              <p:nvSpPr>
                <p:cNvPr id="133155" name="Rectangle 56"/>
                <p:cNvSpPr>
                  <a:spLocks noChangeArrowheads="1"/>
                </p:cNvSpPr>
                <p:nvPr/>
              </p:nvSpPr>
              <p:spPr bwMode="auto">
                <a:xfrm>
                  <a:off x="0" y="1784"/>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30" name="Group 57"/>
              <p:cNvGrpSpPr>
                <a:grpSpLocks/>
              </p:cNvGrpSpPr>
              <p:nvPr/>
            </p:nvGrpSpPr>
            <p:grpSpPr bwMode="auto">
              <a:xfrm>
                <a:off x="998" y="1784"/>
                <a:ext cx="2774" cy="633"/>
                <a:chOff x="998" y="1784"/>
                <a:chExt cx="2774" cy="633"/>
              </a:xfrm>
            </p:grpSpPr>
            <p:sp>
              <p:nvSpPr>
                <p:cNvPr id="133152" name="Rectangle 58"/>
                <p:cNvSpPr>
                  <a:spLocks noChangeArrowheads="1"/>
                </p:cNvSpPr>
                <p:nvPr/>
              </p:nvSpPr>
              <p:spPr bwMode="auto">
                <a:xfrm>
                  <a:off x="1041" y="1784"/>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-làm điều ác trong mắt Đức Giê-hô-va (4:1)</a:t>
                  </a:r>
                  <a:endParaRPr lang="en-GB" sz="1600" b="1">
                    <a:solidFill>
                      <a:srgbClr val="FFFF00"/>
                    </a:solidFill>
                  </a:endParaRPr>
                </a:p>
              </p:txBody>
            </p:sp>
            <p:sp>
              <p:nvSpPr>
                <p:cNvPr id="133153" name="Rectangle 59"/>
                <p:cNvSpPr>
                  <a:spLocks noChangeArrowheads="1"/>
                </p:cNvSpPr>
                <p:nvPr/>
              </p:nvSpPr>
              <p:spPr bwMode="auto">
                <a:xfrm>
                  <a:off x="998" y="1784"/>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31" name="Group 60"/>
              <p:cNvGrpSpPr>
                <a:grpSpLocks/>
              </p:cNvGrpSpPr>
              <p:nvPr/>
            </p:nvGrpSpPr>
            <p:grpSpPr bwMode="auto">
              <a:xfrm>
                <a:off x="0" y="2417"/>
                <a:ext cx="998" cy="748"/>
                <a:chOff x="0" y="2417"/>
                <a:chExt cx="998" cy="748"/>
              </a:xfrm>
            </p:grpSpPr>
            <p:sp>
              <p:nvSpPr>
                <p:cNvPr id="133150" name="Rectangle 61"/>
                <p:cNvSpPr>
                  <a:spLocks noChangeArrowheads="1"/>
                </p:cNvSpPr>
                <p:nvPr/>
              </p:nvSpPr>
              <p:spPr bwMode="auto">
                <a:xfrm>
                  <a:off x="43" y="2417"/>
                  <a:ext cx="9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Quy phục</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33151" name="Rectangle 62"/>
                <p:cNvSpPr>
                  <a:spLocks noChangeArrowheads="1"/>
                </p:cNvSpPr>
                <p:nvPr/>
              </p:nvSpPr>
              <p:spPr bwMode="auto">
                <a:xfrm>
                  <a:off x="0" y="2417"/>
                  <a:ext cx="998"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32" name="Group 63"/>
              <p:cNvGrpSpPr>
                <a:grpSpLocks/>
              </p:cNvGrpSpPr>
              <p:nvPr/>
            </p:nvGrpSpPr>
            <p:grpSpPr bwMode="auto">
              <a:xfrm>
                <a:off x="998" y="2417"/>
                <a:ext cx="2774" cy="748"/>
                <a:chOff x="998" y="2417"/>
                <a:chExt cx="2774" cy="748"/>
              </a:xfrm>
            </p:grpSpPr>
            <p:sp>
              <p:nvSpPr>
                <p:cNvPr id="133148" name="Rectangle 64"/>
                <p:cNvSpPr>
                  <a:spLocks noChangeArrowheads="1"/>
                </p:cNvSpPr>
                <p:nvPr/>
              </p:nvSpPr>
              <p:spPr bwMode="auto">
                <a:xfrm>
                  <a:off x="1041" y="2417"/>
                  <a:ext cx="26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-người Ca-na-an (4:2)</a:t>
                  </a:r>
                </a:p>
                <a:p>
                  <a:pPr eaLnBrk="0" hangingPunct="0"/>
                  <a:r>
                    <a:rPr lang="en-GB" sz="1600" b="1">
                      <a:solidFill>
                        <a:srgbClr val="FFFF00"/>
                      </a:solidFill>
                      <a:latin typeface="Courier New" charset="0"/>
                      <a:cs typeface="Courier New" charset="0"/>
                    </a:rPr>
                    <a:t>-20 năm (4:3)</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33149" name="Rectangle 65"/>
                <p:cNvSpPr>
                  <a:spLocks noChangeArrowheads="1"/>
                </p:cNvSpPr>
                <p:nvPr/>
              </p:nvSpPr>
              <p:spPr bwMode="auto">
                <a:xfrm>
                  <a:off x="998" y="2417"/>
                  <a:ext cx="27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33" name="Group 66"/>
              <p:cNvGrpSpPr>
                <a:grpSpLocks/>
              </p:cNvGrpSpPr>
              <p:nvPr/>
            </p:nvGrpSpPr>
            <p:grpSpPr bwMode="auto">
              <a:xfrm>
                <a:off x="0" y="3165"/>
                <a:ext cx="998" cy="633"/>
                <a:chOff x="0" y="3165"/>
                <a:chExt cx="998" cy="633"/>
              </a:xfrm>
            </p:grpSpPr>
            <p:sp>
              <p:nvSpPr>
                <p:cNvPr id="133146" name="Rectangle 67"/>
                <p:cNvSpPr>
                  <a:spLocks noChangeArrowheads="1"/>
                </p:cNvSpPr>
                <p:nvPr/>
              </p:nvSpPr>
              <p:spPr bwMode="auto">
                <a:xfrm>
                  <a:off x="43" y="3165"/>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33147" name="Rectangle 68"/>
                <p:cNvSpPr>
                  <a:spLocks noChangeArrowheads="1"/>
                </p:cNvSpPr>
                <p:nvPr/>
              </p:nvSpPr>
              <p:spPr bwMode="auto">
                <a:xfrm>
                  <a:off x="0" y="3165"/>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34" name="Group 69"/>
              <p:cNvGrpSpPr>
                <a:grpSpLocks/>
              </p:cNvGrpSpPr>
              <p:nvPr/>
            </p:nvGrpSpPr>
            <p:grpSpPr bwMode="auto">
              <a:xfrm>
                <a:off x="998" y="3165"/>
                <a:ext cx="2774" cy="633"/>
                <a:chOff x="998" y="3165"/>
                <a:chExt cx="2774" cy="633"/>
              </a:xfrm>
            </p:grpSpPr>
            <p:sp>
              <p:nvSpPr>
                <p:cNvPr id="133144" name="Rectangle 70"/>
                <p:cNvSpPr>
                  <a:spLocks noChangeArrowheads="1"/>
                </p:cNvSpPr>
                <p:nvPr/>
              </p:nvSpPr>
              <p:spPr bwMode="auto">
                <a:xfrm>
                  <a:off x="1041" y="3165"/>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 Đức Giê-hô-va (4:3b)</a:t>
                  </a:r>
                </a:p>
                <a:p>
                  <a:pPr eaLnBrk="0" hangingPunct="0"/>
                  <a:endParaRPr lang="en-GB" sz="1600" b="1">
                    <a:solidFill>
                      <a:srgbClr val="FFFF00"/>
                    </a:solidFill>
                  </a:endParaRPr>
                </a:p>
              </p:txBody>
            </p:sp>
            <p:sp>
              <p:nvSpPr>
                <p:cNvPr id="133145" name="Rectangle 71"/>
                <p:cNvSpPr>
                  <a:spLocks noChangeArrowheads="1"/>
                </p:cNvSpPr>
                <p:nvPr/>
              </p:nvSpPr>
              <p:spPr bwMode="auto">
                <a:xfrm>
                  <a:off x="998" y="3165"/>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35" name="Group 72"/>
              <p:cNvGrpSpPr>
                <a:grpSpLocks/>
              </p:cNvGrpSpPr>
              <p:nvPr/>
            </p:nvGrpSpPr>
            <p:grpSpPr bwMode="auto">
              <a:xfrm>
                <a:off x="0" y="3798"/>
                <a:ext cx="998" cy="633"/>
                <a:chOff x="0" y="3798"/>
                <a:chExt cx="998" cy="633"/>
              </a:xfrm>
            </p:grpSpPr>
            <p:sp>
              <p:nvSpPr>
                <p:cNvPr id="133142" name="Rectangle 73"/>
                <p:cNvSpPr>
                  <a:spLocks noChangeArrowheads="1"/>
                </p:cNvSpPr>
                <p:nvPr/>
              </p:nvSpPr>
              <p:spPr bwMode="auto">
                <a:xfrm>
                  <a:off x="43" y="3798"/>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Im lặng</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33143" name="Rectangle 74"/>
                <p:cNvSpPr>
                  <a:spLocks noChangeArrowheads="1"/>
                </p:cNvSpPr>
                <p:nvPr/>
              </p:nvSpPr>
              <p:spPr bwMode="auto">
                <a:xfrm>
                  <a:off x="0" y="3798"/>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36" name="Group 75"/>
              <p:cNvGrpSpPr>
                <a:grpSpLocks/>
              </p:cNvGrpSpPr>
              <p:nvPr/>
            </p:nvGrpSpPr>
            <p:grpSpPr bwMode="auto">
              <a:xfrm>
                <a:off x="998" y="3798"/>
                <a:ext cx="2774" cy="633"/>
                <a:chOff x="998" y="3798"/>
                <a:chExt cx="2774" cy="633"/>
              </a:xfrm>
            </p:grpSpPr>
            <p:sp>
              <p:nvSpPr>
                <p:cNvPr id="133140" name="Rectangle 76"/>
                <p:cNvSpPr>
                  <a:spLocks noChangeArrowheads="1"/>
                </p:cNvSpPr>
                <p:nvPr/>
              </p:nvSpPr>
              <p:spPr bwMode="auto">
                <a:xfrm>
                  <a:off x="1041" y="3798"/>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-hòa bình trong 40 năm (5:31b)</a:t>
                  </a:r>
                  <a:endParaRPr lang="en-GB" sz="1600" b="1">
                    <a:solidFill>
                      <a:srgbClr val="FFFF00"/>
                    </a:solidFill>
                  </a:endParaRPr>
                </a:p>
              </p:txBody>
            </p:sp>
            <p:sp>
              <p:nvSpPr>
                <p:cNvPr id="133141" name="Rectangle 77"/>
                <p:cNvSpPr>
                  <a:spLocks noChangeArrowheads="1"/>
                </p:cNvSpPr>
                <p:nvPr/>
              </p:nvSpPr>
              <p:spPr bwMode="auto">
                <a:xfrm>
                  <a:off x="998" y="3798"/>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33137" name="Group 78"/>
              <p:cNvGrpSpPr>
                <a:grpSpLocks/>
              </p:cNvGrpSpPr>
              <p:nvPr/>
            </p:nvGrpSpPr>
            <p:grpSpPr bwMode="auto">
              <a:xfrm>
                <a:off x="0" y="4431"/>
                <a:ext cx="3772" cy="1553"/>
                <a:chOff x="0" y="4431"/>
                <a:chExt cx="3772" cy="1553"/>
              </a:xfrm>
            </p:grpSpPr>
            <p:sp>
              <p:nvSpPr>
                <p:cNvPr id="133138" name="Rectangle 79"/>
                <p:cNvSpPr>
                  <a:spLocks noChangeArrowheads="1"/>
                </p:cNvSpPr>
                <p:nvPr/>
              </p:nvSpPr>
              <p:spPr bwMode="auto">
                <a:xfrm>
                  <a:off x="43" y="4431"/>
                  <a:ext cx="3686" cy="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tabLst>
                      <a:tab pos="457200" algn="l"/>
                    </a:tabLst>
                  </a:pPr>
                  <a:r>
                    <a:rPr lang="en-GB" sz="1600" b="1">
                      <a:solidFill>
                        <a:srgbClr val="FFFF00"/>
                      </a:solidFill>
                      <a:latin typeface="Courier New" charset="0"/>
                      <a:cs typeface="Courier New" charset="0"/>
                    </a:rPr>
                    <a:t>  </a:t>
                  </a:r>
                  <a:r>
                    <a:rPr lang="en-GB" sz="1200" b="1">
                      <a:solidFill>
                        <a:srgbClr val="FFFF00"/>
                      </a:solidFill>
                      <a:latin typeface="Courier New" charset="0"/>
                      <a:cs typeface="Courier New" charset="0"/>
                    </a:rPr>
                    <a:t>1. Đê-bô-ra chuyển đạt mệnh lệnh của Đức Giê-hô-va cho Ba-rác</a:t>
                  </a:r>
                </a:p>
                <a:p>
                  <a:pPr indent="-228600" eaLnBrk="0" hangingPunct="0">
                    <a:tabLst>
                      <a:tab pos="457200" algn="l"/>
                    </a:tabLst>
                  </a:pPr>
                  <a:r>
                    <a:rPr lang="en-GB" sz="1200" b="1">
                      <a:solidFill>
                        <a:srgbClr val="FFFF00"/>
                      </a:solidFill>
                      <a:latin typeface="Courier New" charset="0"/>
                      <a:cs typeface="Courier New" charset="0"/>
                    </a:rPr>
                    <a:t>   2. Ba-rác chỉ đi nếu Đê-bô-ra cùng đi.</a:t>
                  </a:r>
                </a:p>
                <a:p>
                  <a:pPr indent="-228600" eaLnBrk="0" hangingPunct="0">
                    <a:tabLst>
                      <a:tab pos="457200" algn="l"/>
                    </a:tabLst>
                  </a:pPr>
                  <a:r>
                    <a:rPr lang="en-GB" sz="1200" b="1">
                      <a:solidFill>
                        <a:srgbClr val="FFFF00"/>
                      </a:solidFill>
                      <a:latin typeface="Courier New" charset="0"/>
                      <a:cs typeface="Courier New" charset="0"/>
                    </a:rPr>
                    <a:t>   3. Ba-rác có nhát gan không? Xem Heb 11:32 “...về Ghê-đê-ôn, Ba-rác,</a:t>
                  </a:r>
                </a:p>
                <a:p>
                  <a:pPr indent="-228600" eaLnBrk="0" hangingPunct="0">
                    <a:tabLst>
                      <a:tab pos="457200" algn="l"/>
                    </a:tabLst>
                  </a:pPr>
                  <a:r>
                    <a:rPr lang="en-GB" sz="1200" b="1">
                      <a:solidFill>
                        <a:srgbClr val="FFFF00"/>
                      </a:solidFill>
                      <a:latin typeface="Courier New" charset="0"/>
                      <a:cs typeface="Courier New" charset="0"/>
                    </a:rPr>
                    <a:t>      Sam-sôn, Giép-thê...những người bởi đức tin chinh phục các vương quốc…’</a:t>
                  </a:r>
                </a:p>
                <a:p>
                  <a:pPr indent="-228600" eaLnBrk="0" hangingPunct="0">
                    <a:tabLst>
                      <a:tab pos="457200" algn="l"/>
                    </a:tabLst>
                  </a:pPr>
                  <a:r>
                    <a:rPr lang="en-GB" sz="1200" b="1">
                      <a:solidFill>
                        <a:srgbClr val="FFFF00"/>
                      </a:solidFill>
                      <a:latin typeface="Courier New" charset="0"/>
                      <a:cs typeface="Courier New" charset="0"/>
                    </a:rPr>
                    <a:t>      có thể mô tà lòng khiêm nhường chấp nhận của Ba-rác và sự phụ thuộc nơi Đức </a:t>
                  </a:r>
                </a:p>
                <a:p>
                  <a:pPr indent="-228600" eaLnBrk="0" hangingPunct="0">
                    <a:tabLst>
                      <a:tab pos="457200" algn="l"/>
                    </a:tabLst>
                  </a:pPr>
                  <a:r>
                    <a:rPr lang="en-GB" sz="1200" b="1">
                      <a:solidFill>
                        <a:srgbClr val="FFFF00"/>
                      </a:solidFill>
                      <a:latin typeface="Courier New" charset="0"/>
                      <a:cs typeface="Courier New" charset="0"/>
                    </a:rPr>
                    <a:t>      Chúa Trời hành động qua Đê-bô-ra. </a:t>
                  </a:r>
                </a:p>
                <a:p>
                  <a:pPr indent="-228600" eaLnBrk="0" hangingPunct="0">
                    <a:tabLst>
                      <a:tab pos="457200" algn="l"/>
                    </a:tabLst>
                  </a:pPr>
                  <a:r>
                    <a:rPr lang="en-GB" sz="1200" b="1">
                      <a:solidFill>
                        <a:srgbClr val="FFFF00"/>
                      </a:solidFill>
                      <a:latin typeface="Courier New" charset="0"/>
                      <a:cs typeface="Courier New" charset="0"/>
                    </a:rPr>
                    <a:t>   “...Đức Giê-hô-va sẽ phó Si-sê-ra vào tay một người nữ” (4:9b).</a:t>
                  </a:r>
                </a:p>
                <a:p>
                  <a:pPr indent="-228600" eaLnBrk="0" hangingPunct="0">
                    <a:tabLst>
                      <a:tab pos="457200" algn="l"/>
                    </a:tabLst>
                  </a:pPr>
                  <a:r>
                    <a:rPr lang="en-GB" sz="1200" b="1">
                      <a:solidFill>
                        <a:srgbClr val="FFFF00"/>
                      </a:solidFill>
                      <a:latin typeface="Courier New" charset="0"/>
                      <a:cs typeface="Courier New" charset="0"/>
                    </a:rPr>
                    <a:t>-</a:t>
                  </a:r>
                  <a:r>
                    <a:rPr lang="en-GB" sz="1200" b="1">
                      <a:solidFill>
                        <a:srgbClr val="FFFF00"/>
                      </a:solidFill>
                      <a:cs typeface="Times New Roman" charset="0"/>
                    </a:rPr>
                    <a:t>       </a:t>
                  </a:r>
                  <a:r>
                    <a:rPr lang="en-GB" sz="1200" b="1">
                      <a:solidFill>
                        <a:srgbClr val="FFFF00"/>
                      </a:solidFill>
                      <a:latin typeface="Courier New" charset="0"/>
                      <a:cs typeface="Courier New" charset="0"/>
                    </a:rPr>
                    <a:t>Gia-ên, vợ của Hê-be người Kê-nít giết Si-sê-ra</a:t>
                  </a:r>
                  <a:endParaRPr lang="en-GB" sz="1600" b="1">
                    <a:solidFill>
                      <a:srgbClr val="FFFF00"/>
                    </a:solidFill>
                  </a:endParaRPr>
                </a:p>
              </p:txBody>
            </p:sp>
            <p:sp>
              <p:nvSpPr>
                <p:cNvPr id="133139" name="Rectangle 80"/>
                <p:cNvSpPr>
                  <a:spLocks noChangeArrowheads="1"/>
                </p:cNvSpPr>
                <p:nvPr/>
              </p:nvSpPr>
              <p:spPr bwMode="auto">
                <a:xfrm>
                  <a:off x="0" y="4431"/>
                  <a:ext cx="3772" cy="155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33125" name="Rectangle 81"/>
            <p:cNvSpPr>
              <a:spLocks noChangeArrowheads="1"/>
            </p:cNvSpPr>
            <p:nvPr/>
          </p:nvSpPr>
          <p:spPr bwMode="auto">
            <a:xfrm>
              <a:off x="-3" y="400"/>
              <a:ext cx="3778" cy="558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67" name="Picture 188466">
            <a:hlinkClick r:id="" action="ppaction://media"/>
          </p:cNvPr>
          <p:cNvPicPr>
            <a:picLocks noRot="1"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13" name="Text Box 97"/>
          <p:cNvSpPr txBox="1">
            <a:spLocks noChangeArrowheads="1"/>
          </p:cNvSpPr>
          <p:nvPr/>
        </p:nvSpPr>
        <p:spPr bwMode="auto">
          <a:xfrm>
            <a:off x="4329113"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Trung </a:t>
            </a:r>
          </a:p>
          <a:p>
            <a:pPr algn="ctr" eaLnBrk="1" hangingPunct="1"/>
            <a:r>
              <a:rPr lang="en-US" sz="1200">
                <a:solidFill>
                  <a:srgbClr val="FFFF00"/>
                </a:solidFill>
              </a:rPr>
              <a:t>tâm</a:t>
            </a:r>
          </a:p>
          <a:p>
            <a:pPr algn="ctr" eaLnBrk="1" hangingPunct="1"/>
            <a:endParaRPr lang="en-US" sz="1200">
              <a:solidFill>
                <a:srgbClr val="FFFF00"/>
              </a:solidFill>
            </a:endParaRPr>
          </a:p>
          <a:p>
            <a:pPr algn="ctr" eaLnBrk="1" hangingPunct="1"/>
            <a:r>
              <a:rPr lang="en-US" sz="1200">
                <a:solidFill>
                  <a:srgbClr val="FFFF00"/>
                </a:solidFill>
              </a:rPr>
              <a:t>6:1-10:2</a:t>
            </a:r>
            <a:endParaRPr lang="en-US"/>
          </a:p>
        </p:txBody>
      </p:sp>
      <p:sp>
        <p:nvSpPr>
          <p:cNvPr id="188518" name="Text Box 102"/>
          <p:cNvSpPr txBox="1">
            <a:spLocks noChangeArrowheads="1"/>
          </p:cNvSpPr>
          <p:nvPr/>
        </p:nvSpPr>
        <p:spPr bwMode="auto">
          <a:xfrm>
            <a:off x="3719513"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Miền </a:t>
            </a:r>
          </a:p>
          <a:p>
            <a:pPr algn="ctr" eaLnBrk="1" hangingPunct="1"/>
            <a:r>
              <a:rPr lang="en-US" sz="1200">
                <a:solidFill>
                  <a:srgbClr val="FFFF00"/>
                </a:solidFill>
              </a:rPr>
              <a:t>bắc</a:t>
            </a:r>
          </a:p>
          <a:p>
            <a:pPr algn="ctr" eaLnBrk="1" hangingPunct="1"/>
            <a:endParaRPr lang="en-US" sz="1200">
              <a:solidFill>
                <a:srgbClr val="FFFF00"/>
              </a:solidFill>
            </a:endParaRPr>
          </a:p>
          <a:p>
            <a:pPr algn="ctr" eaLnBrk="1" hangingPunct="1"/>
            <a:r>
              <a:rPr lang="en-US" sz="1200">
                <a:solidFill>
                  <a:srgbClr val="FFFF00"/>
                </a:solidFill>
              </a:rPr>
              <a:t>4:1-5:31</a:t>
            </a:r>
            <a:endParaRPr lang="en-US"/>
          </a:p>
        </p:txBody>
      </p:sp>
      <p:sp>
        <p:nvSpPr>
          <p:cNvPr id="188519" name="Text Box 103"/>
          <p:cNvSpPr txBox="1">
            <a:spLocks noChangeArrowheads="1"/>
          </p:cNvSpPr>
          <p:nvPr/>
        </p:nvSpPr>
        <p:spPr bwMode="auto">
          <a:xfrm>
            <a:off x="2363788" y="4267200"/>
            <a:ext cx="625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Giới </a:t>
            </a:r>
          </a:p>
          <a:p>
            <a:pPr algn="ctr" eaLnBrk="1" hangingPunct="1"/>
            <a:r>
              <a:rPr lang="en-US" sz="1200">
                <a:solidFill>
                  <a:srgbClr val="FFFF00"/>
                </a:solidFill>
              </a:rPr>
              <a:t>thiệu</a:t>
            </a:r>
          </a:p>
          <a:p>
            <a:pPr algn="ctr" eaLnBrk="1" hangingPunct="1"/>
            <a:endParaRPr lang="en-US" sz="1200">
              <a:solidFill>
                <a:srgbClr val="FFFF00"/>
              </a:solidFill>
            </a:endParaRPr>
          </a:p>
          <a:p>
            <a:pPr algn="ctr" eaLnBrk="1" hangingPunct="1"/>
            <a:r>
              <a:rPr lang="en-US" sz="1200">
                <a:solidFill>
                  <a:srgbClr val="FFFF00"/>
                </a:solidFill>
              </a:rPr>
              <a:t>2:6-3:6</a:t>
            </a:r>
            <a:endParaRPr lang="en-US"/>
          </a:p>
        </p:txBody>
      </p:sp>
      <p:sp>
        <p:nvSpPr>
          <p:cNvPr id="188520" name="Text Box 104"/>
          <p:cNvSpPr txBox="1">
            <a:spLocks noChangeArrowheads="1"/>
          </p:cNvSpPr>
          <p:nvPr/>
        </p:nvSpPr>
        <p:spPr bwMode="auto">
          <a:xfrm>
            <a:off x="3048000" y="4267200"/>
            <a:ext cx="7016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Miền nam</a:t>
            </a:r>
          </a:p>
          <a:p>
            <a:pPr algn="ctr" eaLnBrk="1" hangingPunct="1"/>
            <a:endParaRPr lang="en-US" sz="1200">
              <a:solidFill>
                <a:srgbClr val="FFFF00"/>
              </a:solidFill>
            </a:endParaRPr>
          </a:p>
          <a:p>
            <a:pPr algn="ctr" eaLnBrk="1" hangingPunct="1"/>
            <a:r>
              <a:rPr lang="en-US" sz="1200">
                <a:solidFill>
                  <a:srgbClr val="FFFF00"/>
                </a:solidFill>
              </a:rPr>
              <a:t>3:5-3:31</a:t>
            </a:r>
            <a:endParaRPr lang="en-US"/>
          </a:p>
        </p:txBody>
      </p:sp>
      <p:sp>
        <p:nvSpPr>
          <p:cNvPr id="135174" name="Text Box 105"/>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172</a:t>
            </a:r>
          </a:p>
        </p:txBody>
      </p:sp>
      <p:sp>
        <p:nvSpPr>
          <p:cNvPr id="135175" name="Text Box 106"/>
          <p:cNvSpPr txBox="1">
            <a:spLocks noChangeArrowheads="1"/>
          </p:cNvSpPr>
          <p:nvPr/>
        </p:nvSpPr>
        <p:spPr bwMode="auto">
          <a:xfrm>
            <a:off x="1447800" y="4419600"/>
            <a:ext cx="971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Không vâng </a:t>
            </a:r>
          </a:p>
          <a:p>
            <a:pPr algn="ctr" eaLnBrk="1" hangingPunct="1"/>
            <a:r>
              <a:rPr lang="en-US" sz="1200">
                <a:solidFill>
                  <a:srgbClr val="FFFF00"/>
                </a:solidFill>
              </a:rPr>
              <a:t>lời </a:t>
            </a:r>
          </a:p>
          <a:p>
            <a:pPr algn="ctr" eaLnBrk="1" hangingPunct="1"/>
            <a:r>
              <a:rPr lang="en-US" sz="1200">
                <a:solidFill>
                  <a:srgbClr val="FFFF00"/>
                </a:solidFill>
              </a:rPr>
              <a:t>thuộc linh</a:t>
            </a:r>
          </a:p>
          <a:p>
            <a:pPr algn="ctr" eaLnBrk="1" hangingPunct="1"/>
            <a:r>
              <a:rPr lang="en-US" sz="1200">
                <a:solidFill>
                  <a:srgbClr val="FFFF00"/>
                </a:solidFill>
              </a:rPr>
              <a:t>2:1-5</a:t>
            </a:r>
          </a:p>
        </p:txBody>
      </p:sp>
      <p:sp>
        <p:nvSpPr>
          <p:cNvPr id="135176" name="Text Box 107"/>
          <p:cNvSpPr txBox="1">
            <a:spLocks noChangeArrowheads="1"/>
          </p:cNvSpPr>
          <p:nvPr/>
        </p:nvSpPr>
        <p:spPr bwMode="auto">
          <a:xfrm>
            <a:off x="457200" y="441960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Quân đội không vâng lời</a:t>
            </a:r>
          </a:p>
          <a:p>
            <a:pPr algn="ctr" eaLnBrk="1" hangingPunct="1"/>
            <a:r>
              <a:rPr lang="en-US" sz="1200">
                <a:solidFill>
                  <a:srgbClr val="FFFF00"/>
                </a:solidFill>
              </a:rPr>
              <a:t>1</a:t>
            </a:r>
          </a:p>
        </p:txBody>
      </p:sp>
      <p:sp>
        <p:nvSpPr>
          <p:cNvPr id="135177" name="Rectangle 108"/>
          <p:cNvSpPr>
            <a:spLocks noChangeArrowheads="1"/>
          </p:cNvSpPr>
          <p:nvPr/>
        </p:nvSpPr>
        <p:spPr bwMode="auto">
          <a:xfrm>
            <a:off x="533400" y="533400"/>
            <a:ext cx="8153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35178" name="Line 109"/>
          <p:cNvSpPr>
            <a:spLocks noChangeShapeType="1"/>
          </p:cNvSpPr>
          <p:nvPr/>
        </p:nvSpPr>
        <p:spPr bwMode="auto">
          <a:xfrm>
            <a:off x="2362200" y="1219200"/>
            <a:ext cx="0" cy="4114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79" name="Line 110"/>
          <p:cNvSpPr>
            <a:spLocks noChangeShapeType="1"/>
          </p:cNvSpPr>
          <p:nvPr/>
        </p:nvSpPr>
        <p:spPr bwMode="auto">
          <a:xfrm>
            <a:off x="533400" y="6400800"/>
            <a:ext cx="8153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5180" name="Group 111"/>
          <p:cNvGrpSpPr>
            <a:grpSpLocks/>
          </p:cNvGrpSpPr>
          <p:nvPr/>
        </p:nvGrpSpPr>
        <p:grpSpPr bwMode="auto">
          <a:xfrm>
            <a:off x="533400" y="533400"/>
            <a:ext cx="8153400" cy="5867400"/>
            <a:chOff x="336" y="336"/>
            <a:chExt cx="5136" cy="3696"/>
          </a:xfrm>
        </p:grpSpPr>
        <p:sp>
          <p:nvSpPr>
            <p:cNvPr id="135199" name="Line 112"/>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0" name="Line 113"/>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1" name="Line 114"/>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2" name="Line 115"/>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3" name="Line 116"/>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4" name="Line 117"/>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5" name="Line 118"/>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6" name="Line 119"/>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7" name="Line 120"/>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8" name="Line 121"/>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9" name="Line 122"/>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0" name="Line 123"/>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1" name="Line 124"/>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2" name="Line 125"/>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3" name="Line 126"/>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4" name="Line 127"/>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5" name="Line 128"/>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6" name="Line 129"/>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7" name="Line 130"/>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8" name="Line 131"/>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5181" name="Text Box 132"/>
          <p:cNvSpPr txBox="1">
            <a:spLocks noChangeArrowheads="1"/>
          </p:cNvSpPr>
          <p:nvPr/>
        </p:nvSpPr>
        <p:spPr bwMode="auto">
          <a:xfrm>
            <a:off x="1676400" y="587375"/>
            <a:ext cx="5843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Thất bại dưới chế độ thần quyền</a:t>
            </a:r>
          </a:p>
        </p:txBody>
      </p:sp>
      <p:sp>
        <p:nvSpPr>
          <p:cNvPr id="135182" name="Text Box 133"/>
          <p:cNvSpPr txBox="1">
            <a:spLocks noChangeArrowheads="1"/>
          </p:cNvSpPr>
          <p:nvPr/>
        </p:nvSpPr>
        <p:spPr bwMode="auto">
          <a:xfrm>
            <a:off x="609600" y="1143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Sự chinh phục không trọn vẹn</a:t>
            </a:r>
          </a:p>
        </p:txBody>
      </p:sp>
      <p:sp>
        <p:nvSpPr>
          <p:cNvPr id="135183" name="Text Box 134"/>
          <p:cNvSpPr txBox="1">
            <a:spLocks noChangeArrowheads="1"/>
          </p:cNvSpPr>
          <p:nvPr/>
        </p:nvSpPr>
        <p:spPr bwMode="auto">
          <a:xfrm>
            <a:off x="3124200" y="1295400"/>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giải cứu bởi các quan xét</a:t>
            </a:r>
          </a:p>
        </p:txBody>
      </p:sp>
      <p:sp>
        <p:nvSpPr>
          <p:cNvPr id="135184" name="Text Box 135"/>
          <p:cNvSpPr txBox="1">
            <a:spLocks noChangeArrowheads="1"/>
          </p:cNvSpPr>
          <p:nvPr/>
        </p:nvSpPr>
        <p:spPr bwMode="auto">
          <a:xfrm>
            <a:off x="6781800" y="1143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Nhu cầu về chế độ quân chủ</a:t>
            </a:r>
          </a:p>
        </p:txBody>
      </p:sp>
      <p:sp>
        <p:nvSpPr>
          <p:cNvPr id="135185" name="Text Box 136"/>
          <p:cNvSpPr txBox="1">
            <a:spLocks noChangeArrowheads="1"/>
          </p:cNvSpPr>
          <p:nvPr/>
        </p:nvSpPr>
        <p:spPr bwMode="auto">
          <a:xfrm>
            <a:off x="990600" y="1828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1:1-2:5</a:t>
            </a:r>
          </a:p>
        </p:txBody>
      </p:sp>
      <p:sp>
        <p:nvSpPr>
          <p:cNvPr id="135186" name="Text Box 137"/>
          <p:cNvSpPr txBox="1">
            <a:spLocks noChangeArrowheads="1"/>
          </p:cNvSpPr>
          <p:nvPr/>
        </p:nvSpPr>
        <p:spPr bwMode="auto">
          <a:xfrm>
            <a:off x="4038600" y="1828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2:6-16:31</a:t>
            </a:r>
          </a:p>
        </p:txBody>
      </p:sp>
      <p:sp>
        <p:nvSpPr>
          <p:cNvPr id="135187" name="Text Box 138"/>
          <p:cNvSpPr txBox="1">
            <a:spLocks noChangeArrowheads="1"/>
          </p:cNvSpPr>
          <p:nvPr/>
        </p:nvSpPr>
        <p:spPr bwMode="auto">
          <a:xfrm>
            <a:off x="7315200" y="1828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17-21</a:t>
            </a:r>
          </a:p>
        </p:txBody>
      </p:sp>
      <p:sp>
        <p:nvSpPr>
          <p:cNvPr id="135188" name="Text Box 139"/>
          <p:cNvSpPr txBox="1">
            <a:spLocks noChangeArrowheads="1"/>
          </p:cNvSpPr>
          <p:nvPr/>
        </p:nvSpPr>
        <p:spPr bwMode="auto">
          <a:xfrm>
            <a:off x="685800" y="236220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hư hỏng</a:t>
            </a:r>
          </a:p>
        </p:txBody>
      </p:sp>
      <p:sp>
        <p:nvSpPr>
          <p:cNvPr id="135189" name="Text Box 140"/>
          <p:cNvSpPr txBox="1">
            <a:spLocks noChangeArrowheads="1"/>
          </p:cNvSpPr>
          <p:nvPr/>
        </p:nvSpPr>
        <p:spPr bwMode="auto">
          <a:xfrm>
            <a:off x="41148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Kỷ luật</a:t>
            </a:r>
          </a:p>
        </p:txBody>
      </p:sp>
      <p:sp>
        <p:nvSpPr>
          <p:cNvPr id="135190" name="Text Box 141"/>
          <p:cNvSpPr txBox="1">
            <a:spLocks noChangeArrowheads="1"/>
          </p:cNvSpPr>
          <p:nvPr/>
        </p:nvSpPr>
        <p:spPr bwMode="auto">
          <a:xfrm>
            <a:off x="7239000" y="2362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Sa đọa</a:t>
            </a:r>
          </a:p>
        </p:txBody>
      </p:sp>
      <p:sp>
        <p:nvSpPr>
          <p:cNvPr id="135191" name="Text Box 142"/>
          <p:cNvSpPr txBox="1">
            <a:spLocks noChangeArrowheads="1"/>
          </p:cNvSpPr>
          <p:nvPr/>
        </p:nvSpPr>
        <p:spPr bwMode="auto">
          <a:xfrm>
            <a:off x="568325" y="2819400"/>
            <a:ext cx="187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Nguyên nhân của các chu kỳ</a:t>
            </a:r>
          </a:p>
        </p:txBody>
      </p:sp>
      <p:sp>
        <p:nvSpPr>
          <p:cNvPr id="135192" name="Text Box 143"/>
          <p:cNvSpPr txBox="1">
            <a:spLocks noChangeArrowheads="1"/>
          </p:cNvSpPr>
          <p:nvPr/>
        </p:nvSpPr>
        <p:spPr bwMode="auto">
          <a:xfrm>
            <a:off x="3349625" y="2895600"/>
            <a:ext cx="241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Tai họa của các chu kỳ</a:t>
            </a:r>
          </a:p>
        </p:txBody>
      </p:sp>
      <p:sp>
        <p:nvSpPr>
          <p:cNvPr id="135193" name="Text Box 144"/>
          <p:cNvSpPr txBox="1">
            <a:spLocks noChangeArrowheads="1"/>
          </p:cNvSpPr>
          <p:nvPr/>
        </p:nvSpPr>
        <p:spPr bwMode="auto">
          <a:xfrm>
            <a:off x="6934200" y="2895600"/>
            <a:ext cx="167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Tình trạng của các chu kỳ</a:t>
            </a:r>
            <a:endParaRPr lang="en-US"/>
          </a:p>
        </p:txBody>
      </p:sp>
      <p:sp>
        <p:nvSpPr>
          <p:cNvPr id="135194" name="Text Box 145"/>
          <p:cNvSpPr txBox="1">
            <a:spLocks noChangeArrowheads="1"/>
          </p:cNvSpPr>
          <p:nvPr/>
        </p:nvSpPr>
        <p:spPr bwMode="auto">
          <a:xfrm>
            <a:off x="533400" y="3657600"/>
            <a:ext cx="177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với người Ca-na-an</a:t>
            </a:r>
            <a:endParaRPr lang="en-US"/>
          </a:p>
        </p:txBody>
      </p:sp>
      <p:sp>
        <p:nvSpPr>
          <p:cNvPr id="135195" name="Text Box 146"/>
          <p:cNvSpPr txBox="1">
            <a:spLocks noChangeArrowheads="1"/>
          </p:cNvSpPr>
          <p:nvPr/>
        </p:nvSpPr>
        <p:spPr bwMode="auto">
          <a:xfrm>
            <a:off x="2944813" y="3657600"/>
            <a:ext cx="333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Chiến tranh với người Ca-na-an</a:t>
            </a:r>
            <a:endParaRPr lang="en-US"/>
          </a:p>
        </p:txBody>
      </p:sp>
      <p:sp>
        <p:nvSpPr>
          <p:cNvPr id="135196" name="Text Box 147"/>
          <p:cNvSpPr txBox="1">
            <a:spLocks noChangeArrowheads="1"/>
          </p:cNvSpPr>
          <p:nvPr/>
        </p:nvSpPr>
        <p:spPr bwMode="auto">
          <a:xfrm>
            <a:off x="6858000" y="3702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như người Ca-na-an</a:t>
            </a:r>
            <a:endParaRPr lang="en-US"/>
          </a:p>
        </p:txBody>
      </p:sp>
      <p:sp>
        <p:nvSpPr>
          <p:cNvPr id="135197" name="Text Box 148"/>
          <p:cNvSpPr txBox="1">
            <a:spLocks noChangeArrowheads="1"/>
          </p:cNvSpPr>
          <p:nvPr/>
        </p:nvSpPr>
        <p:spPr bwMode="auto">
          <a:xfrm>
            <a:off x="4114800" y="54102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Ca-na-an</a:t>
            </a:r>
          </a:p>
        </p:txBody>
      </p:sp>
      <p:sp>
        <p:nvSpPr>
          <p:cNvPr id="135198" name="Text Box 149"/>
          <p:cNvSpPr txBox="1">
            <a:spLocks noChangeArrowheads="1"/>
          </p:cNvSpPr>
          <p:nvPr/>
        </p:nvSpPr>
        <p:spPr bwMode="auto">
          <a:xfrm>
            <a:off x="3136900" y="5943600"/>
            <a:ext cx="295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kh. 341 năm (1390-1049 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8513"/>
                                        </p:tgtEl>
                                        <p:attrNameLst>
                                          <p:attrName>style.visibility</p:attrName>
                                        </p:attrNameLst>
                                      </p:cBhvr>
                                      <p:to>
                                        <p:strVal val="visible"/>
                                      </p:to>
                                    </p:set>
                                    <p:animEffect transition="in" filter="checkerboard(across)">
                                      <p:cBhvr>
                                        <p:cTn id="7" dur="500"/>
                                        <p:tgtEl>
                                          <p:spTgt spid="1885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8518"/>
                                        </p:tgtEl>
                                        <p:attrNameLst>
                                          <p:attrName>style.visibility</p:attrName>
                                        </p:attrNameLst>
                                      </p:cBhvr>
                                      <p:to>
                                        <p:strVal val="visible"/>
                                      </p:to>
                                    </p:set>
                                    <p:animEffect transition="in" filter="checkerboard(across)">
                                      <p:cBhvr>
                                        <p:cTn id="12" dur="500"/>
                                        <p:tgtEl>
                                          <p:spTgt spid="188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8519"/>
                                        </p:tgtEl>
                                        <p:attrNameLst>
                                          <p:attrName>style.visibility</p:attrName>
                                        </p:attrNameLst>
                                      </p:cBhvr>
                                      <p:to>
                                        <p:strVal val="visible"/>
                                      </p:to>
                                    </p:set>
                                    <p:animEffect transition="in" filter="checkerboard(across)">
                                      <p:cBhvr>
                                        <p:cTn id="17" dur="500"/>
                                        <p:tgtEl>
                                          <p:spTgt spid="1885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8520"/>
                                        </p:tgtEl>
                                        <p:attrNameLst>
                                          <p:attrName>style.visibility</p:attrName>
                                        </p:attrNameLst>
                                      </p:cBhvr>
                                      <p:to>
                                        <p:strVal val="visible"/>
                                      </p:to>
                                    </p:set>
                                    <p:animEffect transition="in" filter="checkerboard(across)">
                                      <p:cBhvr>
                                        <p:cTn id="22" dur="500"/>
                                        <p:tgtEl>
                                          <p:spTgt spid="188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513" grpId="0" autoUpdateAnimBg="0"/>
      <p:bldP spid="188518" grpId="0" autoUpdateAnimBg="0"/>
      <p:bldP spid="188519" grpId="0" autoUpdateAnimBg="0"/>
      <p:bldP spid="18852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37219"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0"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37221"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2"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3"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37224"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5"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6"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37227"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89458" name="Line 18"/>
          <p:cNvSpPr>
            <a:spLocks noChangeShapeType="1"/>
          </p:cNvSpPr>
          <p:nvPr/>
        </p:nvSpPr>
        <p:spPr bwMode="auto">
          <a:xfrm>
            <a:off x="2743200" y="3048000"/>
            <a:ext cx="2438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9"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37230" name="Text Box 21"/>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37231" name="Text Box 22"/>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37232" name="Text Box 23"/>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
        <p:nvSpPr>
          <p:cNvPr id="137233" name="Text Box 24"/>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
        <p:nvSpPr>
          <p:cNvPr id="137234" name="Text Box 25"/>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Đê-bô-ra</a:t>
            </a:r>
          </a:p>
        </p:txBody>
      </p:sp>
      <p:sp>
        <p:nvSpPr>
          <p:cNvPr id="137235" name="Text Box 26"/>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Ba-rác</a:t>
            </a:r>
          </a:p>
        </p:txBody>
      </p:sp>
      <p:sp>
        <p:nvSpPr>
          <p:cNvPr id="137236" name="Text Box 27"/>
          <p:cNvSpPr txBox="1">
            <a:spLocks noChangeArrowheads="1"/>
          </p:cNvSpPr>
          <p:nvPr/>
        </p:nvSpPr>
        <p:spPr bwMode="auto">
          <a:xfrm>
            <a:off x="5472113" y="28194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Ghê-đê-ôn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458"/>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189459"/>
                                        </p:tgtEl>
                                        <p:attrNameLst>
                                          <p:attrName>style.visibility</p:attrName>
                                        </p:attrNameLst>
                                      </p:cBhvr>
                                      <p:to>
                                        <p:strVal val="visible"/>
                                      </p:to>
                                    </p:set>
                                    <p:anim calcmode="lin" valueType="num">
                                      <p:cBhvr additive="base">
                                        <p:cTn id="9" dur="500" fill="hold"/>
                                        <p:tgtEl>
                                          <p:spTgt spid="189459"/>
                                        </p:tgtEl>
                                        <p:attrNameLst>
                                          <p:attrName>ppt_x</p:attrName>
                                        </p:attrNameLst>
                                      </p:cBhvr>
                                      <p:tavLst>
                                        <p:tav tm="0">
                                          <p:val>
                                            <p:strVal val="0-#ppt_w/2"/>
                                          </p:val>
                                        </p:tav>
                                        <p:tav tm="100000">
                                          <p:val>
                                            <p:strVal val="#ppt_x"/>
                                          </p:val>
                                        </p:tav>
                                      </p:tavLst>
                                    </p:anim>
                                    <p:anim calcmode="lin" valueType="num">
                                      <p:cBhvr additive="base">
                                        <p:cTn id="10" dur="500" fill="hold"/>
                                        <p:tgtEl>
                                          <p:spTgt spid="189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8" grpId="0" animBg="1"/>
      <p:bldP spid="189459"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gide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15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6" name="Text Box 3"/>
          <p:cNvSpPr txBox="1">
            <a:spLocks noChangeArrowheads="1"/>
          </p:cNvSpPr>
          <p:nvPr/>
        </p:nvSpPr>
        <p:spPr bwMode="auto">
          <a:xfrm>
            <a:off x="5029200" y="76200"/>
            <a:ext cx="2471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FFFF00"/>
                </a:solidFill>
              </a:rPr>
              <a:t>Ghê-đê-ôn</a:t>
            </a:r>
          </a:p>
        </p:txBody>
      </p:sp>
      <p:pic>
        <p:nvPicPr>
          <p:cNvPr id="190468" name="Picture 4" descr="Gideon"/>
          <p:cNvPicPr>
            <a:picLocks noChangeAspect="1" noChangeArrowheads="1"/>
          </p:cNvPicPr>
          <p:nvPr/>
        </p:nvPicPr>
        <p:blipFill>
          <a:blip r:embed="rId4">
            <a:extLst>
              <a:ext uri="{28A0092B-C50C-407E-A947-70E740481C1C}">
                <a14:useLocalDpi xmlns:a14="http://schemas.microsoft.com/office/drawing/2010/main" val="0"/>
              </a:ext>
            </a:extLst>
          </a:blip>
          <a:srcRect b="11111"/>
          <a:stretch>
            <a:fillRect/>
          </a:stretch>
        </p:blipFill>
        <p:spPr bwMode="auto">
          <a:xfrm>
            <a:off x="4572000" y="1981200"/>
            <a:ext cx="38433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9" name="Text Box 5"/>
          <p:cNvSpPr txBox="1">
            <a:spLocks noChangeArrowheads="1"/>
          </p:cNvSpPr>
          <p:nvPr/>
        </p:nvSpPr>
        <p:spPr bwMode="auto">
          <a:xfrm>
            <a:off x="5029200" y="733425"/>
            <a:ext cx="3486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b="1">
                <a:solidFill>
                  <a:srgbClr val="FFFF00"/>
                </a:solidFill>
              </a:rPr>
              <a:t>Con trai Giô-ách</a:t>
            </a:r>
          </a:p>
          <a:p>
            <a:pPr eaLnBrk="1" hangingPunct="1"/>
            <a:r>
              <a:rPr lang="en-US" sz="3600" b="1">
                <a:solidFill>
                  <a:srgbClr val="FFFF00"/>
                </a:solidFill>
              </a:rPr>
              <a:t>(Ma-na-se)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0469"/>
                                        </p:tgtEl>
                                        <p:attrNameLst>
                                          <p:attrName>style.visibility</p:attrName>
                                        </p:attrNameLst>
                                      </p:cBhvr>
                                      <p:to>
                                        <p:strVal val="visible"/>
                                      </p:to>
                                    </p:set>
                                    <p:anim calcmode="lin" valueType="num">
                                      <p:cBhvr>
                                        <p:cTn id="7" dur="500" fill="hold"/>
                                        <p:tgtEl>
                                          <p:spTgt spid="190469"/>
                                        </p:tgtEl>
                                        <p:attrNameLst>
                                          <p:attrName>ppt_w</p:attrName>
                                        </p:attrNameLst>
                                      </p:cBhvr>
                                      <p:tavLst>
                                        <p:tav tm="0">
                                          <p:val>
                                            <p:fltVal val="0"/>
                                          </p:val>
                                        </p:tav>
                                        <p:tav tm="100000">
                                          <p:val>
                                            <p:strVal val="#ppt_w"/>
                                          </p:val>
                                        </p:tav>
                                      </p:tavLst>
                                    </p:anim>
                                    <p:anim calcmode="lin" valueType="num">
                                      <p:cBhvr>
                                        <p:cTn id="8" dur="500" fill="hold"/>
                                        <p:tgtEl>
                                          <p:spTgt spid="19046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90466"/>
                                        </p:tgtEl>
                                        <p:attrNameLst>
                                          <p:attrName>style.visibility</p:attrName>
                                        </p:attrNameLst>
                                      </p:cBhvr>
                                      <p:to>
                                        <p:strVal val="visible"/>
                                      </p:to>
                                    </p:set>
                                    <p:animEffect transition="in" filter="checkerboard(across)">
                                      <p:cBhvr>
                                        <p:cTn id="13" dur="500"/>
                                        <p:tgtEl>
                                          <p:spTgt spid="1904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90468"/>
                                        </p:tgtEl>
                                        <p:attrNameLst>
                                          <p:attrName>style.visibility</p:attrName>
                                        </p:attrNameLst>
                                      </p:cBhvr>
                                      <p:to>
                                        <p:strVal val="visible"/>
                                      </p:to>
                                    </p:set>
                                    <p:animEffect transition="in" filter="checkerboard(across)">
                                      <p:cBhvr>
                                        <p:cTn id="18" dur="500"/>
                                        <p:tgtEl>
                                          <p:spTgt spid="19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gide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448800"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Text Box 3"/>
          <p:cNvSpPr txBox="1">
            <a:spLocks noChangeArrowheads="1"/>
          </p:cNvSpPr>
          <p:nvPr/>
        </p:nvSpPr>
        <p:spPr bwMode="auto">
          <a:xfrm>
            <a:off x="2209800" y="6400800"/>
            <a:ext cx="464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Đức Chúa Trời kêu gọi Ghê-đê-ôn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p:cTn id="7" dur="500" fill="hold"/>
                                        <p:tgtEl>
                                          <p:spTgt spid="191491"/>
                                        </p:tgtEl>
                                        <p:attrNameLst>
                                          <p:attrName>ppt_w</p:attrName>
                                        </p:attrNameLst>
                                      </p:cBhvr>
                                      <p:tavLst>
                                        <p:tav tm="0">
                                          <p:val>
                                            <p:strVal val="4/3*#ppt_w"/>
                                          </p:val>
                                        </p:tav>
                                        <p:tav tm="100000">
                                          <p:val>
                                            <p:strVal val="#ppt_w"/>
                                          </p:val>
                                        </p:tav>
                                      </p:tavLst>
                                    </p:anim>
                                    <p:anim calcmode="lin" valueType="num">
                                      <p:cBhvr>
                                        <p:cTn id="8" dur="500" fill="hold"/>
                                        <p:tgtEl>
                                          <p:spTgt spid="191491"/>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91490"/>
                                        </p:tgtEl>
                                        <p:attrNameLst>
                                          <p:attrName>style.visibility</p:attrName>
                                        </p:attrNameLst>
                                      </p:cBhvr>
                                      <p:to>
                                        <p:strVal val="visible"/>
                                      </p:to>
                                    </p:set>
                                    <p:animEffect transition="in" filter="checkerboard(across)">
                                      <p:cBhvr>
                                        <p:cTn id="13" dur="500"/>
                                        <p:tgtEl>
                                          <p:spTgt spid="191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CC00"/>
        </a:solidFill>
        <a:effectLst/>
      </p:bgPr>
    </p:bg>
    <p:spTree>
      <p:nvGrpSpPr>
        <p:cNvPr id="1" name=""/>
        <p:cNvGrpSpPr/>
        <p:nvPr/>
      </p:nvGrpSpPr>
      <p:grpSpPr>
        <a:xfrm>
          <a:off x="0" y="0"/>
          <a:ext cx="0" cy="0"/>
          <a:chOff x="0" y="0"/>
          <a:chExt cx="0" cy="0"/>
        </a:xfrm>
      </p:grpSpPr>
      <p:sp>
        <p:nvSpPr>
          <p:cNvPr id="69634" name="Rectangle 6"/>
          <p:cNvSpPr>
            <a:spLocks noChangeArrowheads="1"/>
          </p:cNvSpPr>
          <p:nvPr/>
        </p:nvSpPr>
        <p:spPr bwMode="auto">
          <a:xfrm>
            <a:off x="762000" y="914400"/>
            <a:ext cx="7620000" cy="52578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69635" name="Rectangle 10"/>
          <p:cNvSpPr>
            <a:spLocks noGrp="1" noChangeArrowheads="1"/>
          </p:cNvSpPr>
          <p:nvPr>
            <p:ph type="title"/>
          </p:nvPr>
        </p:nvSpPr>
        <p:spPr>
          <a:xfrm>
            <a:off x="685800" y="0"/>
            <a:ext cx="7772400" cy="838200"/>
          </a:xfrm>
          <a:noFill/>
        </p:spPr>
        <p:txBody>
          <a:bodyPr/>
          <a:lstStyle/>
          <a:p>
            <a:pPr eaLnBrk="1" hangingPunct="1"/>
            <a:r>
              <a:rPr lang="en-US">
                <a:latin typeface="Times New Roman" charset="0"/>
              </a:rPr>
              <a:t>Phục Truyền 7:1-4</a:t>
            </a:r>
          </a:p>
        </p:txBody>
      </p:sp>
      <p:sp>
        <p:nvSpPr>
          <p:cNvPr id="50187" name="Text Box 11"/>
          <p:cNvSpPr txBox="1">
            <a:spLocks noChangeArrowheads="1"/>
          </p:cNvSpPr>
          <p:nvPr/>
        </p:nvSpPr>
        <p:spPr bwMode="auto">
          <a:xfrm>
            <a:off x="838200" y="990600"/>
            <a:ext cx="73914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ja-JP" altLang="en-US" sz="3200">
                <a:solidFill>
                  <a:srgbClr val="FFFF00"/>
                </a:solidFill>
              </a:rPr>
              <a:t>“</a:t>
            </a:r>
            <a:r>
              <a:rPr lang="en-US" altLang="ja-JP" sz="3200">
                <a:solidFill>
                  <a:srgbClr val="FFFF00"/>
                </a:solidFill>
              </a:rPr>
              <a:t>Khi Giê-hô-va Đức Chúa Trời ngươi đã dân ngươi vào xứ ngươi sẽ nhận được, đuổi khỏi trước mặt ngươi nhiều dân tộc, là dân Hê-tít, dân Ghi-rê-ga-sít, dân A-mô-rít, dân Ca-na-an, dân Phê-rê-sít, dân Hê-vít và dân Giê-bu-sít, tức bảy dân tộc lớn và mạnh hơn ngươi, khi Giê-hô-va Đức Chúa Trời ngươi đã phó các dân ấy cho, thì </a:t>
            </a:r>
            <a:r>
              <a:rPr lang="en-US" altLang="ja-JP" sz="3600" b="1" u="sng">
                <a:solidFill>
                  <a:srgbClr val="FFFF00"/>
                </a:solidFill>
              </a:rPr>
              <a:t>phải diệt hết chúng đi.</a:t>
            </a:r>
            <a:r>
              <a:rPr lang="ja-JP" altLang="en-US" sz="3600" b="1" u="sng">
                <a:solidFill>
                  <a:srgbClr val="FFFF00"/>
                </a:solidFill>
              </a:rPr>
              <a:t>”</a:t>
            </a:r>
            <a:endParaRPr lang="en-US" sz="3600" b="1" u="sng">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0187"/>
                                        </p:tgtEl>
                                        <p:attrNameLst>
                                          <p:attrName>style.visibility</p:attrName>
                                        </p:attrNameLst>
                                      </p:cBhvr>
                                      <p:to>
                                        <p:strVal val="visible"/>
                                      </p:to>
                                    </p:set>
                                    <p:animEffect transition="in" filter="blinds(horizontal)">
                                      <p:cBhvr>
                                        <p:cTn id="7" dur="5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Defeat Median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Text Box 3"/>
          <p:cNvSpPr txBox="1">
            <a:spLocks noChangeArrowheads="1"/>
          </p:cNvSpPr>
          <p:nvPr/>
        </p:nvSpPr>
        <p:spPr bwMode="auto">
          <a:xfrm>
            <a:off x="2133600" y="6400800"/>
            <a:ext cx="4810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Ghê-đê-ôn đánh bại quân Ma-đi-an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 calcmode="lin" valueType="num">
                                      <p:cBhvr>
                                        <p:cTn id="7" dur="500" fill="hold"/>
                                        <p:tgtEl>
                                          <p:spTgt spid="192515"/>
                                        </p:tgtEl>
                                        <p:attrNameLst>
                                          <p:attrName>ppt_w</p:attrName>
                                        </p:attrNameLst>
                                      </p:cBhvr>
                                      <p:tavLst>
                                        <p:tav tm="0">
                                          <p:val>
                                            <p:strVal val="4*#ppt_w"/>
                                          </p:val>
                                        </p:tav>
                                        <p:tav tm="100000">
                                          <p:val>
                                            <p:strVal val="#ppt_w"/>
                                          </p:val>
                                        </p:tav>
                                      </p:tavLst>
                                    </p:anim>
                                    <p:anim calcmode="lin" valueType="num">
                                      <p:cBhvr>
                                        <p:cTn id="8" dur="500" fill="hold"/>
                                        <p:tgtEl>
                                          <p:spTgt spid="192515"/>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92514"/>
                                        </p:tgtEl>
                                        <p:attrNameLst>
                                          <p:attrName>style.visibility</p:attrName>
                                        </p:attrNameLst>
                                      </p:cBhvr>
                                      <p:to>
                                        <p:strVal val="visible"/>
                                      </p:to>
                                    </p:set>
                                    <p:animEffect transition="in" filter="checkerboard(across)">
                                      <p:cBhvr>
                                        <p:cTn id="13" dur="500"/>
                                        <p:tgtEl>
                                          <p:spTgt spid="192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09" name="Group 2"/>
          <p:cNvGrpSpPr>
            <a:grpSpLocks/>
          </p:cNvGrpSpPr>
          <p:nvPr/>
        </p:nvGrpSpPr>
        <p:grpSpPr bwMode="auto">
          <a:xfrm>
            <a:off x="457200" y="457200"/>
            <a:ext cx="8305800" cy="5943600"/>
            <a:chOff x="-3" y="-3"/>
            <a:chExt cx="3778" cy="6622"/>
          </a:xfrm>
        </p:grpSpPr>
        <p:grpSp>
          <p:nvGrpSpPr>
            <p:cNvPr id="145412" name="Group 3"/>
            <p:cNvGrpSpPr>
              <a:grpSpLocks/>
            </p:cNvGrpSpPr>
            <p:nvPr/>
          </p:nvGrpSpPr>
          <p:grpSpPr bwMode="auto">
            <a:xfrm>
              <a:off x="0" y="0"/>
              <a:ext cx="3772" cy="6616"/>
              <a:chOff x="0" y="0"/>
              <a:chExt cx="3772" cy="6616"/>
            </a:xfrm>
          </p:grpSpPr>
          <p:grpSp>
            <p:nvGrpSpPr>
              <p:cNvPr id="145414" name="Group 4"/>
              <p:cNvGrpSpPr>
                <a:grpSpLocks/>
              </p:cNvGrpSpPr>
              <p:nvPr/>
            </p:nvGrpSpPr>
            <p:grpSpPr bwMode="auto">
              <a:xfrm>
                <a:off x="0" y="0"/>
                <a:ext cx="3772" cy="748"/>
                <a:chOff x="0" y="0"/>
                <a:chExt cx="3772" cy="748"/>
              </a:xfrm>
            </p:grpSpPr>
            <p:sp>
              <p:nvSpPr>
                <p:cNvPr id="145448" name="Rectangle 5"/>
                <p:cNvSpPr>
                  <a:spLocks noChangeArrowheads="1"/>
                </p:cNvSpPr>
                <p:nvPr/>
              </p:nvSpPr>
              <p:spPr bwMode="auto">
                <a:xfrm>
                  <a:off x="43" y="0"/>
                  <a:ext cx="368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600" b="1">
                      <a:solidFill>
                        <a:srgbClr val="FFFF00"/>
                      </a:solidFill>
                      <a:latin typeface="Courier New" charset="0"/>
                      <a:cs typeface="Courier New" charset="0"/>
                    </a:rPr>
                    <a:t> </a:t>
                  </a:r>
                  <a:r>
                    <a:rPr lang="en-GB" sz="2000" b="1">
                      <a:solidFill>
                        <a:srgbClr val="FFFF00"/>
                      </a:solidFill>
                      <a:latin typeface="Courier New" charset="0"/>
                      <a:cs typeface="Courier New" charset="0"/>
                    </a:rPr>
                    <a:t>Ghê-đê-ôn (chi phái Ma-na-se)</a:t>
                  </a:r>
                </a:p>
                <a:p>
                  <a:pPr algn="ctr" eaLnBrk="0" hangingPunct="0"/>
                  <a:r>
                    <a:rPr lang="en-GB" sz="1600" b="1">
                      <a:solidFill>
                        <a:srgbClr val="FFFF00"/>
                      </a:solidFill>
                      <a:latin typeface="Courier New" charset="0"/>
                      <a:cs typeface="Courier New" charset="0"/>
                    </a:rPr>
                    <a:t>(Được gọi là ‘Giê-ru-ba-anh’," người chống lại Ba-anh)</a:t>
                  </a:r>
                  <a:endParaRPr lang="en-GB" sz="1600" b="1">
                    <a:solidFill>
                      <a:srgbClr val="FFFF00"/>
                    </a:solidFill>
                  </a:endParaRPr>
                </a:p>
              </p:txBody>
            </p:sp>
            <p:sp>
              <p:nvSpPr>
                <p:cNvPr id="145449" name="Rectangle 6"/>
                <p:cNvSpPr>
                  <a:spLocks noChangeArrowheads="1"/>
                </p:cNvSpPr>
                <p:nvPr/>
              </p:nvSpPr>
              <p:spPr bwMode="auto">
                <a:xfrm>
                  <a:off x="0" y="0"/>
                  <a:ext cx="377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415" name="Group 7"/>
              <p:cNvGrpSpPr>
                <a:grpSpLocks/>
              </p:cNvGrpSpPr>
              <p:nvPr/>
            </p:nvGrpSpPr>
            <p:grpSpPr bwMode="auto">
              <a:xfrm>
                <a:off x="0" y="748"/>
                <a:ext cx="998" cy="633"/>
                <a:chOff x="0" y="748"/>
                <a:chExt cx="998" cy="633"/>
              </a:xfrm>
            </p:grpSpPr>
            <p:sp>
              <p:nvSpPr>
                <p:cNvPr id="145446" name="Rectangle 8"/>
                <p:cNvSpPr>
                  <a:spLocks noChangeArrowheads="1"/>
                </p:cNvSpPr>
                <p:nvPr/>
              </p:nvSpPr>
              <p:spPr bwMode="auto">
                <a:xfrm>
                  <a:off x="43" y="748"/>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Vị trí</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45447" name="Rectangle 9"/>
                <p:cNvSpPr>
                  <a:spLocks noChangeArrowheads="1"/>
                </p:cNvSpPr>
                <p:nvPr/>
              </p:nvSpPr>
              <p:spPr bwMode="auto">
                <a:xfrm>
                  <a:off x="0" y="748"/>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416" name="Group 10"/>
              <p:cNvGrpSpPr>
                <a:grpSpLocks/>
              </p:cNvGrpSpPr>
              <p:nvPr/>
            </p:nvGrpSpPr>
            <p:grpSpPr bwMode="auto">
              <a:xfrm>
                <a:off x="998" y="748"/>
                <a:ext cx="2774" cy="633"/>
                <a:chOff x="998" y="748"/>
                <a:chExt cx="2774" cy="633"/>
              </a:xfrm>
            </p:grpSpPr>
            <p:sp>
              <p:nvSpPr>
                <p:cNvPr id="145444" name="Rectangle 11"/>
                <p:cNvSpPr>
                  <a:spLocks noChangeArrowheads="1"/>
                </p:cNvSpPr>
                <p:nvPr/>
              </p:nvSpPr>
              <p:spPr bwMode="auto">
                <a:xfrm>
                  <a:off x="1041" y="748"/>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Giữa miền bắc (Ophrah)</a:t>
                  </a:r>
                  <a:endParaRPr lang="en-GB" sz="1600" b="1">
                    <a:solidFill>
                      <a:srgbClr val="FFFF00"/>
                    </a:solidFill>
                  </a:endParaRPr>
                </a:p>
              </p:txBody>
            </p:sp>
            <p:sp>
              <p:nvSpPr>
                <p:cNvPr id="145445" name="Rectangle 12"/>
                <p:cNvSpPr>
                  <a:spLocks noChangeArrowheads="1"/>
                </p:cNvSpPr>
                <p:nvPr/>
              </p:nvSpPr>
              <p:spPr bwMode="auto">
                <a:xfrm>
                  <a:off x="998" y="748"/>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417" name="Group 13"/>
              <p:cNvGrpSpPr>
                <a:grpSpLocks/>
              </p:cNvGrpSpPr>
              <p:nvPr/>
            </p:nvGrpSpPr>
            <p:grpSpPr bwMode="auto">
              <a:xfrm>
                <a:off x="0" y="1381"/>
                <a:ext cx="998" cy="633"/>
                <a:chOff x="0" y="1381"/>
                <a:chExt cx="998" cy="633"/>
              </a:xfrm>
            </p:grpSpPr>
            <p:sp>
              <p:nvSpPr>
                <p:cNvPr id="145442" name="Rectangle 14"/>
                <p:cNvSpPr>
                  <a:spLocks noChangeArrowheads="1"/>
                </p:cNvSpPr>
                <p:nvPr/>
              </p:nvSpPr>
              <p:spPr bwMode="auto">
                <a:xfrm>
                  <a:off x="43" y="1381"/>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Tội lỗi</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45443" name="Rectangle 15"/>
                <p:cNvSpPr>
                  <a:spLocks noChangeArrowheads="1"/>
                </p:cNvSpPr>
                <p:nvPr/>
              </p:nvSpPr>
              <p:spPr bwMode="auto">
                <a:xfrm>
                  <a:off x="0" y="1381"/>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418" name="Group 16"/>
              <p:cNvGrpSpPr>
                <a:grpSpLocks/>
              </p:cNvGrpSpPr>
              <p:nvPr/>
            </p:nvGrpSpPr>
            <p:grpSpPr bwMode="auto">
              <a:xfrm>
                <a:off x="998" y="1381"/>
                <a:ext cx="2774" cy="633"/>
                <a:chOff x="998" y="1381"/>
                <a:chExt cx="2774" cy="633"/>
              </a:xfrm>
            </p:grpSpPr>
            <p:sp>
              <p:nvSpPr>
                <p:cNvPr id="145440" name="Rectangle 17"/>
                <p:cNvSpPr>
                  <a:spLocks noChangeArrowheads="1"/>
                </p:cNvSpPr>
                <p:nvPr/>
              </p:nvSpPr>
              <p:spPr bwMode="auto">
                <a:xfrm>
                  <a:off x="1041" y="1381"/>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-làm điều ác trước mặt Đức Giê-hô-va (6:1a)</a:t>
                  </a:r>
                </a:p>
              </p:txBody>
            </p:sp>
            <p:sp>
              <p:nvSpPr>
                <p:cNvPr id="145441" name="Rectangle 18"/>
                <p:cNvSpPr>
                  <a:spLocks noChangeArrowheads="1"/>
                </p:cNvSpPr>
                <p:nvPr/>
              </p:nvSpPr>
              <p:spPr bwMode="auto">
                <a:xfrm>
                  <a:off x="998" y="1381"/>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419" name="Group 19"/>
              <p:cNvGrpSpPr>
                <a:grpSpLocks/>
              </p:cNvGrpSpPr>
              <p:nvPr/>
            </p:nvGrpSpPr>
            <p:grpSpPr bwMode="auto">
              <a:xfrm>
                <a:off x="0" y="2014"/>
                <a:ext cx="998" cy="863"/>
                <a:chOff x="0" y="2014"/>
                <a:chExt cx="998" cy="863"/>
              </a:xfrm>
            </p:grpSpPr>
            <p:sp>
              <p:nvSpPr>
                <p:cNvPr id="145438" name="Rectangle 20"/>
                <p:cNvSpPr>
                  <a:spLocks noChangeArrowheads="1"/>
                </p:cNvSpPr>
                <p:nvPr/>
              </p:nvSpPr>
              <p:spPr bwMode="auto">
                <a:xfrm>
                  <a:off x="43" y="2014"/>
                  <a:ext cx="91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Quy phục</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45439" name="Rectangle 21"/>
                <p:cNvSpPr>
                  <a:spLocks noChangeArrowheads="1"/>
                </p:cNvSpPr>
                <p:nvPr/>
              </p:nvSpPr>
              <p:spPr bwMode="auto">
                <a:xfrm>
                  <a:off x="0" y="2014"/>
                  <a:ext cx="998"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420" name="Group 22"/>
              <p:cNvGrpSpPr>
                <a:grpSpLocks/>
              </p:cNvGrpSpPr>
              <p:nvPr/>
            </p:nvGrpSpPr>
            <p:grpSpPr bwMode="auto">
              <a:xfrm>
                <a:off x="998" y="2014"/>
                <a:ext cx="2774" cy="863"/>
                <a:chOff x="998" y="2014"/>
                <a:chExt cx="2774" cy="863"/>
              </a:xfrm>
            </p:grpSpPr>
            <p:sp>
              <p:nvSpPr>
                <p:cNvPr id="145436" name="Rectangle 23"/>
                <p:cNvSpPr>
                  <a:spLocks noChangeArrowheads="1"/>
                </p:cNvSpPr>
                <p:nvPr/>
              </p:nvSpPr>
              <p:spPr bwMode="auto">
                <a:xfrm>
                  <a:off x="1041" y="2014"/>
                  <a:ext cx="268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-Ma-đi-an, (6:1), A-ma-léc, và </a:t>
                  </a:r>
                </a:p>
                <a:p>
                  <a:pPr eaLnBrk="0" hangingPunct="0"/>
                  <a:r>
                    <a:rPr lang="en-GB" sz="1600" b="1">
                      <a:solidFill>
                        <a:srgbClr val="FFFF00"/>
                      </a:solidFill>
                      <a:latin typeface="Courier New" charset="0"/>
                      <a:cs typeface="Courier New" charset="0"/>
                    </a:rPr>
                    <a:t>Các dân miền đông khác (6:3b)</a:t>
                  </a:r>
                </a:p>
                <a:p>
                  <a:pPr eaLnBrk="0" hangingPunct="0"/>
                  <a:r>
                    <a:rPr lang="en-GB" sz="1600" b="1">
                      <a:solidFill>
                        <a:srgbClr val="FFFF00"/>
                      </a:solidFill>
                      <a:latin typeface="Courier New" charset="0"/>
                      <a:cs typeface="Courier New" charset="0"/>
                    </a:rPr>
                    <a:t>-bảy năm (6:1)</a:t>
                  </a:r>
                  <a:endParaRPr lang="en-GB" sz="1600" b="1">
                    <a:solidFill>
                      <a:srgbClr val="FFFF00"/>
                    </a:solidFill>
                  </a:endParaRPr>
                </a:p>
              </p:txBody>
            </p:sp>
            <p:sp>
              <p:nvSpPr>
                <p:cNvPr id="145437" name="Rectangle 24"/>
                <p:cNvSpPr>
                  <a:spLocks noChangeArrowheads="1"/>
                </p:cNvSpPr>
                <p:nvPr/>
              </p:nvSpPr>
              <p:spPr bwMode="auto">
                <a:xfrm>
                  <a:off x="998" y="2014"/>
                  <a:ext cx="2774"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421" name="Group 25"/>
              <p:cNvGrpSpPr>
                <a:grpSpLocks/>
              </p:cNvGrpSpPr>
              <p:nvPr/>
            </p:nvGrpSpPr>
            <p:grpSpPr bwMode="auto">
              <a:xfrm>
                <a:off x="0" y="2877"/>
                <a:ext cx="998" cy="633"/>
                <a:chOff x="0" y="2877"/>
                <a:chExt cx="998" cy="633"/>
              </a:xfrm>
            </p:grpSpPr>
            <p:sp>
              <p:nvSpPr>
                <p:cNvPr id="145434" name="Rectangle 26"/>
                <p:cNvSpPr>
                  <a:spLocks noChangeArrowheads="1"/>
                </p:cNvSpPr>
                <p:nvPr/>
              </p:nvSpPr>
              <p:spPr bwMode="auto">
                <a:xfrm>
                  <a:off x="43" y="2877"/>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45435" name="Rectangle 27"/>
                <p:cNvSpPr>
                  <a:spLocks noChangeArrowheads="1"/>
                </p:cNvSpPr>
                <p:nvPr/>
              </p:nvSpPr>
              <p:spPr bwMode="auto">
                <a:xfrm>
                  <a:off x="0" y="2877"/>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422" name="Group 28"/>
              <p:cNvGrpSpPr>
                <a:grpSpLocks/>
              </p:cNvGrpSpPr>
              <p:nvPr/>
            </p:nvGrpSpPr>
            <p:grpSpPr bwMode="auto">
              <a:xfrm>
                <a:off x="998" y="2877"/>
                <a:ext cx="2774" cy="633"/>
                <a:chOff x="998" y="2877"/>
                <a:chExt cx="2774" cy="633"/>
              </a:xfrm>
            </p:grpSpPr>
            <p:sp>
              <p:nvSpPr>
                <p:cNvPr id="145432" name="Rectangle 29"/>
                <p:cNvSpPr>
                  <a:spLocks noChangeArrowheads="1"/>
                </p:cNvSpPr>
                <p:nvPr/>
              </p:nvSpPr>
              <p:spPr bwMode="auto">
                <a:xfrm>
                  <a:off x="1041" y="2877"/>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 cùng Đức Giê-hô-va (6:6b)</a:t>
                  </a:r>
                  <a:endParaRPr lang="en-GB" sz="1600" b="1">
                    <a:solidFill>
                      <a:srgbClr val="FFFF00"/>
                    </a:solidFill>
                  </a:endParaRPr>
                </a:p>
              </p:txBody>
            </p:sp>
            <p:sp>
              <p:nvSpPr>
                <p:cNvPr id="145433" name="Rectangle 30"/>
                <p:cNvSpPr>
                  <a:spLocks noChangeArrowheads="1"/>
                </p:cNvSpPr>
                <p:nvPr/>
              </p:nvSpPr>
              <p:spPr bwMode="auto">
                <a:xfrm>
                  <a:off x="998" y="2877"/>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423" name="Group 31"/>
              <p:cNvGrpSpPr>
                <a:grpSpLocks/>
              </p:cNvGrpSpPr>
              <p:nvPr/>
            </p:nvGrpSpPr>
            <p:grpSpPr bwMode="auto">
              <a:xfrm>
                <a:off x="0" y="3510"/>
                <a:ext cx="998" cy="633"/>
                <a:chOff x="0" y="3510"/>
                <a:chExt cx="998" cy="633"/>
              </a:xfrm>
            </p:grpSpPr>
            <p:sp>
              <p:nvSpPr>
                <p:cNvPr id="145430" name="Rectangle 32"/>
                <p:cNvSpPr>
                  <a:spLocks noChangeArrowheads="1"/>
                </p:cNvSpPr>
                <p:nvPr/>
              </p:nvSpPr>
              <p:spPr bwMode="auto">
                <a:xfrm>
                  <a:off x="43" y="3510"/>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Im lặng</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45431" name="Rectangle 33"/>
                <p:cNvSpPr>
                  <a:spLocks noChangeArrowheads="1"/>
                </p:cNvSpPr>
                <p:nvPr/>
              </p:nvSpPr>
              <p:spPr bwMode="auto">
                <a:xfrm>
                  <a:off x="0" y="3510"/>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424" name="Group 34"/>
              <p:cNvGrpSpPr>
                <a:grpSpLocks/>
              </p:cNvGrpSpPr>
              <p:nvPr/>
            </p:nvGrpSpPr>
            <p:grpSpPr bwMode="auto">
              <a:xfrm>
                <a:off x="998" y="3510"/>
                <a:ext cx="2774" cy="633"/>
                <a:chOff x="998" y="3510"/>
                <a:chExt cx="2774" cy="633"/>
              </a:xfrm>
            </p:grpSpPr>
            <p:sp>
              <p:nvSpPr>
                <p:cNvPr id="145428" name="Rectangle 35"/>
                <p:cNvSpPr>
                  <a:spLocks noChangeArrowheads="1"/>
                </p:cNvSpPr>
                <p:nvPr/>
              </p:nvSpPr>
              <p:spPr bwMode="auto">
                <a:xfrm>
                  <a:off x="1041" y="3510"/>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-hòa bình trong 40 năm</a:t>
                  </a:r>
                </a:p>
              </p:txBody>
            </p:sp>
            <p:sp>
              <p:nvSpPr>
                <p:cNvPr id="145429" name="Rectangle 36"/>
                <p:cNvSpPr>
                  <a:spLocks noChangeArrowheads="1"/>
                </p:cNvSpPr>
                <p:nvPr/>
              </p:nvSpPr>
              <p:spPr bwMode="auto">
                <a:xfrm>
                  <a:off x="998" y="3510"/>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5425" name="Group 37"/>
              <p:cNvGrpSpPr>
                <a:grpSpLocks/>
              </p:cNvGrpSpPr>
              <p:nvPr/>
            </p:nvGrpSpPr>
            <p:grpSpPr bwMode="auto">
              <a:xfrm>
                <a:off x="0" y="4143"/>
                <a:ext cx="3772" cy="2473"/>
                <a:chOff x="0" y="4143"/>
                <a:chExt cx="3772" cy="2473"/>
              </a:xfrm>
            </p:grpSpPr>
            <p:sp>
              <p:nvSpPr>
                <p:cNvPr id="145426" name="Rectangle 38"/>
                <p:cNvSpPr>
                  <a:spLocks noChangeArrowheads="1"/>
                </p:cNvSpPr>
                <p:nvPr/>
              </p:nvSpPr>
              <p:spPr bwMode="auto">
                <a:xfrm>
                  <a:off x="43" y="4143"/>
                  <a:ext cx="3686" cy="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3700" indent="-393700"/>
                  <a:r>
                    <a:rPr lang="en-GB" sz="1600" b="1">
                      <a:solidFill>
                        <a:srgbClr val="FFFF00"/>
                      </a:solidFill>
                      <a:latin typeface="Courier New" charset="0"/>
                      <a:cs typeface="Courier New" charset="0"/>
                    </a:rPr>
                    <a:t>1  Trong sách Các Quan Xét, câu chuyện về Ghê-đê-ôn đánh dấu một bước ngoặc quan trọng về ‘phẩm chất’ của các quan xét bắt đầu bị hư hoại.</a:t>
                  </a:r>
                </a:p>
                <a:p>
                  <a:pPr marL="393700" indent="-393700" eaLnBrk="0" hangingPunct="0"/>
                  <a:r>
                    <a:rPr lang="en-GB" sz="1600" b="1">
                      <a:solidFill>
                        <a:srgbClr val="FFFF00"/>
                      </a:solidFill>
                      <a:latin typeface="Courier New" charset="0"/>
                      <a:cs typeface="Courier New" charset="0"/>
                    </a:rPr>
                    <a:t>2. Ghê-đê-ôn được kêu gọi trong khi ông đập lúa cách lén lút</a:t>
                  </a:r>
                </a:p>
                <a:p>
                  <a:pPr marL="393700" indent="-393700" eaLnBrk="0" hangingPunct="0"/>
                  <a:r>
                    <a:rPr lang="en-GB" sz="1600" b="1">
                      <a:solidFill>
                        <a:srgbClr val="FFFF00"/>
                      </a:solidFill>
                      <a:latin typeface="Courier New" charset="0"/>
                      <a:cs typeface="Courier New" charset="0"/>
                    </a:rPr>
                    <a:t>3. Ông được thử nghiệm về sự vâng lời trong việc phá hủy bàn thờ Ba-anh (6:25-26)</a:t>
                  </a:r>
                </a:p>
                <a:p>
                  <a:pPr marL="393700" indent="-393700" eaLnBrk="0" hangingPunct="0"/>
                  <a:r>
                    <a:rPr lang="en-GB" sz="1600" b="1">
                      <a:solidFill>
                        <a:srgbClr val="FFFF00"/>
                      </a:solidFill>
                      <a:latin typeface="Courier New" charset="0"/>
                      <a:cs typeface="Courier New" charset="0"/>
                    </a:rPr>
                    <a:t>4. Ông được ban năng quyền để phục vụ (6:34).</a:t>
                  </a:r>
                </a:p>
                <a:p>
                  <a:pPr marL="393700" indent="-393700" eaLnBrk="0" hangingPunct="0"/>
                  <a:r>
                    <a:rPr lang="en-GB" sz="1600" b="1">
                      <a:solidFill>
                        <a:srgbClr val="FFFF00"/>
                      </a:solidFill>
                      <a:latin typeface="Courier New" charset="0"/>
                      <a:cs typeface="Courier New" charset="0"/>
                    </a:rPr>
                    <a:t>5. Ông xin hai điều xác nhận — có phải là vấn đề đức tin không?</a:t>
                  </a:r>
                  <a:endParaRPr lang="en-GB" sz="1600" b="1">
                    <a:solidFill>
                      <a:srgbClr val="FFFF00"/>
                    </a:solidFill>
                  </a:endParaRPr>
                </a:p>
              </p:txBody>
            </p:sp>
            <p:sp>
              <p:nvSpPr>
                <p:cNvPr id="145427" name="Rectangle 39"/>
                <p:cNvSpPr>
                  <a:spLocks noChangeArrowheads="1"/>
                </p:cNvSpPr>
                <p:nvPr/>
              </p:nvSpPr>
              <p:spPr bwMode="auto">
                <a:xfrm>
                  <a:off x="0" y="4143"/>
                  <a:ext cx="3772" cy="247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45413" name="Rectangle 40"/>
            <p:cNvSpPr>
              <a:spLocks noChangeArrowheads="1"/>
            </p:cNvSpPr>
            <p:nvPr/>
          </p:nvSpPr>
          <p:spPr bwMode="auto">
            <a:xfrm>
              <a:off x="-3" y="-3"/>
              <a:ext cx="3778" cy="662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5410" name="Text Box 41"/>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177</a:t>
            </a:r>
          </a:p>
        </p:txBody>
      </p:sp>
      <p:sp>
        <p:nvSpPr>
          <p:cNvPr id="145411" name="Rectangle 42"/>
          <p:cNvSpPr>
            <a:spLocks noChangeArrowheads="1"/>
          </p:cNvSpPr>
          <p:nvPr/>
        </p:nvSpPr>
        <p:spPr bwMode="auto">
          <a:xfrm>
            <a:off x="8807450" y="640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1</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41"/>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177</a:t>
            </a:r>
          </a:p>
        </p:txBody>
      </p:sp>
      <p:sp>
        <p:nvSpPr>
          <p:cNvPr id="147458" name="Rectangle 42"/>
          <p:cNvSpPr>
            <a:spLocks noChangeArrowheads="1"/>
          </p:cNvSpPr>
          <p:nvPr/>
        </p:nvSpPr>
        <p:spPr bwMode="auto">
          <a:xfrm>
            <a:off x="8807450" y="640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2</a:t>
            </a:r>
          </a:p>
        </p:txBody>
      </p:sp>
      <p:grpSp>
        <p:nvGrpSpPr>
          <p:cNvPr id="147459" name="Group 43"/>
          <p:cNvGrpSpPr>
            <a:grpSpLocks/>
          </p:cNvGrpSpPr>
          <p:nvPr/>
        </p:nvGrpSpPr>
        <p:grpSpPr bwMode="auto">
          <a:xfrm>
            <a:off x="457200" y="228600"/>
            <a:ext cx="8305800" cy="6400800"/>
            <a:chOff x="-3" y="-3"/>
            <a:chExt cx="3778" cy="6622"/>
          </a:xfrm>
        </p:grpSpPr>
        <p:grpSp>
          <p:nvGrpSpPr>
            <p:cNvPr id="147460" name="Group 44"/>
            <p:cNvGrpSpPr>
              <a:grpSpLocks/>
            </p:cNvGrpSpPr>
            <p:nvPr/>
          </p:nvGrpSpPr>
          <p:grpSpPr bwMode="auto">
            <a:xfrm>
              <a:off x="0" y="0"/>
              <a:ext cx="3772" cy="6616"/>
              <a:chOff x="0" y="0"/>
              <a:chExt cx="3772" cy="6616"/>
            </a:xfrm>
          </p:grpSpPr>
          <p:grpSp>
            <p:nvGrpSpPr>
              <p:cNvPr id="147462" name="Group 45"/>
              <p:cNvGrpSpPr>
                <a:grpSpLocks/>
              </p:cNvGrpSpPr>
              <p:nvPr/>
            </p:nvGrpSpPr>
            <p:grpSpPr bwMode="auto">
              <a:xfrm>
                <a:off x="0" y="0"/>
                <a:ext cx="3772" cy="748"/>
                <a:chOff x="0" y="0"/>
                <a:chExt cx="3772" cy="748"/>
              </a:xfrm>
            </p:grpSpPr>
            <p:sp>
              <p:nvSpPr>
                <p:cNvPr id="147496" name="Rectangle 46"/>
                <p:cNvSpPr>
                  <a:spLocks noChangeArrowheads="1"/>
                </p:cNvSpPr>
                <p:nvPr/>
              </p:nvSpPr>
              <p:spPr bwMode="auto">
                <a:xfrm>
                  <a:off x="43" y="0"/>
                  <a:ext cx="368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600" b="1">
                      <a:solidFill>
                        <a:srgbClr val="FFFF00"/>
                      </a:solidFill>
                      <a:latin typeface="Courier New" charset="0"/>
                      <a:cs typeface="Courier New" charset="0"/>
                    </a:rPr>
                    <a:t> </a:t>
                  </a:r>
                  <a:r>
                    <a:rPr lang="en-GB" sz="2000" b="1">
                      <a:solidFill>
                        <a:srgbClr val="FFFF00"/>
                      </a:solidFill>
                      <a:latin typeface="Courier New" charset="0"/>
                      <a:cs typeface="Courier New" charset="0"/>
                    </a:rPr>
                    <a:t>Ghê-đê-ôn (chi phái Ma-na-se)</a:t>
                  </a:r>
                </a:p>
                <a:p>
                  <a:pPr algn="ctr" eaLnBrk="0" hangingPunct="0"/>
                  <a:r>
                    <a:rPr lang="en-GB" sz="1600" b="1">
                      <a:solidFill>
                        <a:srgbClr val="FFFF00"/>
                      </a:solidFill>
                      <a:latin typeface="Courier New" charset="0"/>
                      <a:cs typeface="Courier New" charset="0"/>
                    </a:rPr>
                    <a:t>(Được gọi là ‘Giê-ru-ba-anh’," người chống lại Ba-anh)</a:t>
                  </a:r>
                  <a:endParaRPr lang="en-GB" sz="1600" b="1">
                    <a:solidFill>
                      <a:srgbClr val="FFFF00"/>
                    </a:solidFill>
                  </a:endParaRPr>
                </a:p>
              </p:txBody>
            </p:sp>
            <p:sp>
              <p:nvSpPr>
                <p:cNvPr id="147497" name="Rectangle 47"/>
                <p:cNvSpPr>
                  <a:spLocks noChangeArrowheads="1"/>
                </p:cNvSpPr>
                <p:nvPr/>
              </p:nvSpPr>
              <p:spPr bwMode="auto">
                <a:xfrm>
                  <a:off x="0" y="0"/>
                  <a:ext cx="377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463" name="Group 48"/>
              <p:cNvGrpSpPr>
                <a:grpSpLocks/>
              </p:cNvGrpSpPr>
              <p:nvPr/>
            </p:nvGrpSpPr>
            <p:grpSpPr bwMode="auto">
              <a:xfrm>
                <a:off x="0" y="748"/>
                <a:ext cx="998" cy="633"/>
                <a:chOff x="0" y="748"/>
                <a:chExt cx="998" cy="633"/>
              </a:xfrm>
            </p:grpSpPr>
            <p:sp>
              <p:nvSpPr>
                <p:cNvPr id="147494" name="Rectangle 49"/>
                <p:cNvSpPr>
                  <a:spLocks noChangeArrowheads="1"/>
                </p:cNvSpPr>
                <p:nvPr/>
              </p:nvSpPr>
              <p:spPr bwMode="auto">
                <a:xfrm>
                  <a:off x="43" y="748"/>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Vị trí</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47495" name="Rectangle 50"/>
                <p:cNvSpPr>
                  <a:spLocks noChangeArrowheads="1"/>
                </p:cNvSpPr>
                <p:nvPr/>
              </p:nvSpPr>
              <p:spPr bwMode="auto">
                <a:xfrm>
                  <a:off x="0" y="748"/>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464" name="Group 51"/>
              <p:cNvGrpSpPr>
                <a:grpSpLocks/>
              </p:cNvGrpSpPr>
              <p:nvPr/>
            </p:nvGrpSpPr>
            <p:grpSpPr bwMode="auto">
              <a:xfrm>
                <a:off x="998" y="748"/>
                <a:ext cx="2774" cy="633"/>
                <a:chOff x="998" y="748"/>
                <a:chExt cx="2774" cy="633"/>
              </a:xfrm>
            </p:grpSpPr>
            <p:sp>
              <p:nvSpPr>
                <p:cNvPr id="147492" name="Rectangle 52"/>
                <p:cNvSpPr>
                  <a:spLocks noChangeArrowheads="1"/>
                </p:cNvSpPr>
                <p:nvPr/>
              </p:nvSpPr>
              <p:spPr bwMode="auto">
                <a:xfrm>
                  <a:off x="1041" y="748"/>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Giữa miền bắc (Ophrah)</a:t>
                  </a:r>
                  <a:endParaRPr lang="en-GB" sz="1600" b="1">
                    <a:solidFill>
                      <a:srgbClr val="FFFF00"/>
                    </a:solidFill>
                  </a:endParaRPr>
                </a:p>
              </p:txBody>
            </p:sp>
            <p:sp>
              <p:nvSpPr>
                <p:cNvPr id="147493" name="Rectangle 53"/>
                <p:cNvSpPr>
                  <a:spLocks noChangeArrowheads="1"/>
                </p:cNvSpPr>
                <p:nvPr/>
              </p:nvSpPr>
              <p:spPr bwMode="auto">
                <a:xfrm>
                  <a:off x="998" y="748"/>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465" name="Group 54"/>
              <p:cNvGrpSpPr>
                <a:grpSpLocks/>
              </p:cNvGrpSpPr>
              <p:nvPr/>
            </p:nvGrpSpPr>
            <p:grpSpPr bwMode="auto">
              <a:xfrm>
                <a:off x="0" y="1381"/>
                <a:ext cx="998" cy="633"/>
                <a:chOff x="0" y="1381"/>
                <a:chExt cx="998" cy="633"/>
              </a:xfrm>
            </p:grpSpPr>
            <p:sp>
              <p:nvSpPr>
                <p:cNvPr id="147490" name="Rectangle 55"/>
                <p:cNvSpPr>
                  <a:spLocks noChangeArrowheads="1"/>
                </p:cNvSpPr>
                <p:nvPr/>
              </p:nvSpPr>
              <p:spPr bwMode="auto">
                <a:xfrm>
                  <a:off x="43" y="1381"/>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Tội lỗi</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47491" name="Rectangle 56"/>
                <p:cNvSpPr>
                  <a:spLocks noChangeArrowheads="1"/>
                </p:cNvSpPr>
                <p:nvPr/>
              </p:nvSpPr>
              <p:spPr bwMode="auto">
                <a:xfrm>
                  <a:off x="0" y="1381"/>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466" name="Group 57"/>
              <p:cNvGrpSpPr>
                <a:grpSpLocks/>
              </p:cNvGrpSpPr>
              <p:nvPr/>
            </p:nvGrpSpPr>
            <p:grpSpPr bwMode="auto">
              <a:xfrm>
                <a:off x="998" y="1381"/>
                <a:ext cx="2774" cy="633"/>
                <a:chOff x="998" y="1381"/>
                <a:chExt cx="2774" cy="633"/>
              </a:xfrm>
            </p:grpSpPr>
            <p:sp>
              <p:nvSpPr>
                <p:cNvPr id="147488" name="Rectangle 58"/>
                <p:cNvSpPr>
                  <a:spLocks noChangeArrowheads="1"/>
                </p:cNvSpPr>
                <p:nvPr/>
              </p:nvSpPr>
              <p:spPr bwMode="auto">
                <a:xfrm>
                  <a:off x="1041" y="1381"/>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-làm điều ác trước mặt Đức Giê-hô-va (6:1a)</a:t>
                  </a:r>
                </a:p>
              </p:txBody>
            </p:sp>
            <p:sp>
              <p:nvSpPr>
                <p:cNvPr id="147489" name="Rectangle 59"/>
                <p:cNvSpPr>
                  <a:spLocks noChangeArrowheads="1"/>
                </p:cNvSpPr>
                <p:nvPr/>
              </p:nvSpPr>
              <p:spPr bwMode="auto">
                <a:xfrm>
                  <a:off x="998" y="1381"/>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467" name="Group 60"/>
              <p:cNvGrpSpPr>
                <a:grpSpLocks/>
              </p:cNvGrpSpPr>
              <p:nvPr/>
            </p:nvGrpSpPr>
            <p:grpSpPr bwMode="auto">
              <a:xfrm>
                <a:off x="0" y="2014"/>
                <a:ext cx="998" cy="863"/>
                <a:chOff x="0" y="2014"/>
                <a:chExt cx="998" cy="863"/>
              </a:xfrm>
            </p:grpSpPr>
            <p:sp>
              <p:nvSpPr>
                <p:cNvPr id="147486" name="Rectangle 61"/>
                <p:cNvSpPr>
                  <a:spLocks noChangeArrowheads="1"/>
                </p:cNvSpPr>
                <p:nvPr/>
              </p:nvSpPr>
              <p:spPr bwMode="auto">
                <a:xfrm>
                  <a:off x="43" y="2014"/>
                  <a:ext cx="91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Quy phục</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47487" name="Rectangle 62"/>
                <p:cNvSpPr>
                  <a:spLocks noChangeArrowheads="1"/>
                </p:cNvSpPr>
                <p:nvPr/>
              </p:nvSpPr>
              <p:spPr bwMode="auto">
                <a:xfrm>
                  <a:off x="0" y="2014"/>
                  <a:ext cx="998"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468" name="Group 63"/>
              <p:cNvGrpSpPr>
                <a:grpSpLocks/>
              </p:cNvGrpSpPr>
              <p:nvPr/>
            </p:nvGrpSpPr>
            <p:grpSpPr bwMode="auto">
              <a:xfrm>
                <a:off x="998" y="2014"/>
                <a:ext cx="2774" cy="863"/>
                <a:chOff x="998" y="2014"/>
                <a:chExt cx="2774" cy="863"/>
              </a:xfrm>
            </p:grpSpPr>
            <p:sp>
              <p:nvSpPr>
                <p:cNvPr id="147484" name="Rectangle 64"/>
                <p:cNvSpPr>
                  <a:spLocks noChangeArrowheads="1"/>
                </p:cNvSpPr>
                <p:nvPr/>
              </p:nvSpPr>
              <p:spPr bwMode="auto">
                <a:xfrm>
                  <a:off x="1041" y="2014"/>
                  <a:ext cx="268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-Ma-đi-an, (6:1), A-ma-léc, và </a:t>
                  </a:r>
                </a:p>
                <a:p>
                  <a:pPr eaLnBrk="0" hangingPunct="0"/>
                  <a:r>
                    <a:rPr lang="en-GB" sz="1600" b="1">
                      <a:solidFill>
                        <a:srgbClr val="FFFF00"/>
                      </a:solidFill>
                      <a:latin typeface="Courier New" charset="0"/>
                      <a:cs typeface="Courier New" charset="0"/>
                    </a:rPr>
                    <a:t>Các dân miền đông khác (6:3b)</a:t>
                  </a:r>
                </a:p>
                <a:p>
                  <a:pPr eaLnBrk="0" hangingPunct="0"/>
                  <a:r>
                    <a:rPr lang="en-GB" sz="1600" b="1">
                      <a:solidFill>
                        <a:srgbClr val="FFFF00"/>
                      </a:solidFill>
                      <a:latin typeface="Courier New" charset="0"/>
                      <a:cs typeface="Courier New" charset="0"/>
                    </a:rPr>
                    <a:t>-bảy năm (6:1)</a:t>
                  </a:r>
                  <a:endParaRPr lang="en-GB" sz="1600" b="1">
                    <a:solidFill>
                      <a:srgbClr val="FFFF00"/>
                    </a:solidFill>
                  </a:endParaRPr>
                </a:p>
              </p:txBody>
            </p:sp>
            <p:sp>
              <p:nvSpPr>
                <p:cNvPr id="147485" name="Rectangle 65"/>
                <p:cNvSpPr>
                  <a:spLocks noChangeArrowheads="1"/>
                </p:cNvSpPr>
                <p:nvPr/>
              </p:nvSpPr>
              <p:spPr bwMode="auto">
                <a:xfrm>
                  <a:off x="998" y="2014"/>
                  <a:ext cx="2774"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469" name="Group 66"/>
              <p:cNvGrpSpPr>
                <a:grpSpLocks/>
              </p:cNvGrpSpPr>
              <p:nvPr/>
            </p:nvGrpSpPr>
            <p:grpSpPr bwMode="auto">
              <a:xfrm>
                <a:off x="0" y="2877"/>
                <a:ext cx="998" cy="633"/>
                <a:chOff x="0" y="2877"/>
                <a:chExt cx="998" cy="633"/>
              </a:xfrm>
            </p:grpSpPr>
            <p:sp>
              <p:nvSpPr>
                <p:cNvPr id="147482" name="Rectangle 67"/>
                <p:cNvSpPr>
                  <a:spLocks noChangeArrowheads="1"/>
                </p:cNvSpPr>
                <p:nvPr/>
              </p:nvSpPr>
              <p:spPr bwMode="auto">
                <a:xfrm>
                  <a:off x="43" y="2877"/>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47483" name="Rectangle 68"/>
                <p:cNvSpPr>
                  <a:spLocks noChangeArrowheads="1"/>
                </p:cNvSpPr>
                <p:nvPr/>
              </p:nvSpPr>
              <p:spPr bwMode="auto">
                <a:xfrm>
                  <a:off x="0" y="2877"/>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470" name="Group 69"/>
              <p:cNvGrpSpPr>
                <a:grpSpLocks/>
              </p:cNvGrpSpPr>
              <p:nvPr/>
            </p:nvGrpSpPr>
            <p:grpSpPr bwMode="auto">
              <a:xfrm>
                <a:off x="998" y="2877"/>
                <a:ext cx="2774" cy="633"/>
                <a:chOff x="998" y="2877"/>
                <a:chExt cx="2774" cy="633"/>
              </a:xfrm>
            </p:grpSpPr>
            <p:sp>
              <p:nvSpPr>
                <p:cNvPr id="147480" name="Rectangle 70"/>
                <p:cNvSpPr>
                  <a:spLocks noChangeArrowheads="1"/>
                </p:cNvSpPr>
                <p:nvPr/>
              </p:nvSpPr>
              <p:spPr bwMode="auto">
                <a:xfrm>
                  <a:off x="1041" y="2877"/>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 cùng Đức Giê-hô-va (6:6b)</a:t>
                  </a:r>
                  <a:endParaRPr lang="en-GB" sz="1600" b="1">
                    <a:solidFill>
                      <a:srgbClr val="FFFF00"/>
                    </a:solidFill>
                  </a:endParaRPr>
                </a:p>
              </p:txBody>
            </p:sp>
            <p:sp>
              <p:nvSpPr>
                <p:cNvPr id="147481" name="Rectangle 71"/>
                <p:cNvSpPr>
                  <a:spLocks noChangeArrowheads="1"/>
                </p:cNvSpPr>
                <p:nvPr/>
              </p:nvSpPr>
              <p:spPr bwMode="auto">
                <a:xfrm>
                  <a:off x="998" y="2877"/>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471" name="Group 72"/>
              <p:cNvGrpSpPr>
                <a:grpSpLocks/>
              </p:cNvGrpSpPr>
              <p:nvPr/>
            </p:nvGrpSpPr>
            <p:grpSpPr bwMode="auto">
              <a:xfrm>
                <a:off x="0" y="3510"/>
                <a:ext cx="998" cy="633"/>
                <a:chOff x="0" y="3510"/>
                <a:chExt cx="998" cy="633"/>
              </a:xfrm>
            </p:grpSpPr>
            <p:sp>
              <p:nvSpPr>
                <p:cNvPr id="147478" name="Rectangle 73"/>
                <p:cNvSpPr>
                  <a:spLocks noChangeArrowheads="1"/>
                </p:cNvSpPr>
                <p:nvPr/>
              </p:nvSpPr>
              <p:spPr bwMode="auto">
                <a:xfrm>
                  <a:off x="43" y="3510"/>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Im lặng</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47479" name="Rectangle 74"/>
                <p:cNvSpPr>
                  <a:spLocks noChangeArrowheads="1"/>
                </p:cNvSpPr>
                <p:nvPr/>
              </p:nvSpPr>
              <p:spPr bwMode="auto">
                <a:xfrm>
                  <a:off x="0" y="3510"/>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472" name="Group 75"/>
              <p:cNvGrpSpPr>
                <a:grpSpLocks/>
              </p:cNvGrpSpPr>
              <p:nvPr/>
            </p:nvGrpSpPr>
            <p:grpSpPr bwMode="auto">
              <a:xfrm>
                <a:off x="998" y="3510"/>
                <a:ext cx="2774" cy="633"/>
                <a:chOff x="998" y="3510"/>
                <a:chExt cx="2774" cy="633"/>
              </a:xfrm>
            </p:grpSpPr>
            <p:sp>
              <p:nvSpPr>
                <p:cNvPr id="147476" name="Rectangle 76"/>
                <p:cNvSpPr>
                  <a:spLocks noChangeArrowheads="1"/>
                </p:cNvSpPr>
                <p:nvPr/>
              </p:nvSpPr>
              <p:spPr bwMode="auto">
                <a:xfrm>
                  <a:off x="1041" y="3510"/>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-hòa bình trong 40 năm</a:t>
                  </a:r>
                </a:p>
              </p:txBody>
            </p:sp>
            <p:sp>
              <p:nvSpPr>
                <p:cNvPr id="147477" name="Rectangle 77"/>
                <p:cNvSpPr>
                  <a:spLocks noChangeArrowheads="1"/>
                </p:cNvSpPr>
                <p:nvPr/>
              </p:nvSpPr>
              <p:spPr bwMode="auto">
                <a:xfrm>
                  <a:off x="998" y="3510"/>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7473" name="Group 78"/>
              <p:cNvGrpSpPr>
                <a:grpSpLocks/>
              </p:cNvGrpSpPr>
              <p:nvPr/>
            </p:nvGrpSpPr>
            <p:grpSpPr bwMode="auto">
              <a:xfrm>
                <a:off x="0" y="4143"/>
                <a:ext cx="3772" cy="2473"/>
                <a:chOff x="0" y="4143"/>
                <a:chExt cx="3772" cy="2473"/>
              </a:xfrm>
            </p:grpSpPr>
            <p:sp>
              <p:nvSpPr>
                <p:cNvPr id="147474" name="Rectangle 79"/>
                <p:cNvSpPr>
                  <a:spLocks noChangeArrowheads="1"/>
                </p:cNvSpPr>
                <p:nvPr/>
              </p:nvSpPr>
              <p:spPr bwMode="auto">
                <a:xfrm>
                  <a:off x="43" y="4143"/>
                  <a:ext cx="3686" cy="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3700" indent="-393700"/>
                  <a:r>
                    <a:rPr lang="en-GB" sz="1400" b="1">
                      <a:solidFill>
                        <a:srgbClr val="FFFF00"/>
                      </a:solidFill>
                      <a:latin typeface="Courier New" charset="0"/>
                    </a:rPr>
                    <a:t>6. Sau khi giảm quân số của Ghê-đê-ôn từ 32.000 xuống 300, Đức Giê-hô-va </a:t>
                  </a:r>
                </a:p>
                <a:p>
                  <a:pPr marL="393700" indent="-393700"/>
                  <a:r>
                    <a:rPr lang="en-GB" sz="1400" b="1">
                      <a:solidFill>
                        <a:srgbClr val="FFFF00"/>
                      </a:solidFill>
                      <a:latin typeface="Courier New" charset="0"/>
                    </a:rPr>
                    <a:t>   ban cho ông lời khẳng định từ trại của quân thù.</a:t>
                  </a:r>
                </a:p>
                <a:p>
                  <a:pPr marL="393700" indent="-393700"/>
                  <a:r>
                    <a:rPr lang="en-GB" sz="1400" b="1">
                      <a:solidFill>
                        <a:srgbClr val="FFFF00"/>
                      </a:solidFill>
                      <a:latin typeface="Courier New" charset="0"/>
                    </a:rPr>
                    <a:t>7. Hê 11:32 “...về Ghê-đê-ôn, Ba-rác, Sam-sôn,</a:t>
                  </a:r>
                </a:p>
                <a:p>
                  <a:pPr marL="393700" indent="-393700"/>
                  <a:r>
                    <a:rPr lang="en-GB" sz="1400" b="1">
                      <a:solidFill>
                        <a:srgbClr val="FFFF00"/>
                      </a:solidFill>
                      <a:latin typeface="Courier New" charset="0"/>
                    </a:rPr>
                    <a:t>   Giép-thê...những người bởi đức tin chinh phục các nước....”</a:t>
                  </a:r>
                </a:p>
                <a:p>
                  <a:pPr marL="393700" indent="-393700"/>
                  <a:r>
                    <a:rPr lang="en-GB" sz="1400" b="1">
                      <a:solidFill>
                        <a:srgbClr val="FFFF00"/>
                      </a:solidFill>
                      <a:latin typeface="Courier New" charset="0"/>
                    </a:rPr>
                    <a:t>   cho thấy ông là một anh hùng đức tin vì ông vâng theo sự kêu gọi của</a:t>
                  </a:r>
                </a:p>
                <a:p>
                  <a:pPr marL="393700" indent="-393700"/>
                  <a:r>
                    <a:rPr lang="en-GB" sz="1400" b="1">
                      <a:solidFill>
                        <a:srgbClr val="FFFF00"/>
                      </a:solidFill>
                      <a:latin typeface="Courier New" charset="0"/>
                    </a:rPr>
                    <a:t>   Đức Chúa Trời mặc dù ở trong địa vị thấp kém.</a:t>
                  </a:r>
                </a:p>
                <a:p>
                  <a:pPr marL="393700" indent="-393700"/>
                  <a:r>
                    <a:rPr lang="en-GB" sz="1400" b="1">
                      <a:solidFill>
                        <a:srgbClr val="FFFF00"/>
                      </a:solidFill>
                      <a:latin typeface="Courier New" charset="0"/>
                    </a:rPr>
                    <a:t>8. Sự dại dột của ông là làm một cái ê-phót bằng vàng mà dân chúng thờ </a:t>
                  </a:r>
                </a:p>
                <a:p>
                  <a:pPr marL="393700" indent="-393700"/>
                  <a:r>
                    <a:rPr lang="en-GB" sz="1400" b="1">
                      <a:solidFill>
                        <a:srgbClr val="FFFF00"/>
                      </a:solidFill>
                      <a:latin typeface="Courier New" charset="0"/>
                    </a:rPr>
                    <a:t>   lạy.</a:t>
                  </a:r>
                </a:p>
                <a:p>
                  <a:pPr marL="393700" indent="-393700"/>
                  <a:r>
                    <a:rPr lang="en-GB" sz="1400" b="1">
                      <a:solidFill>
                        <a:srgbClr val="FFFF00"/>
                      </a:solidFill>
                      <a:latin typeface="Courier New" charset="0"/>
                    </a:rPr>
                    <a:t>9. Con trai của ông với người vợ lẽ, A-bi-mê-léc, giết bảy mươi con trai</a:t>
                  </a:r>
                </a:p>
                <a:p>
                  <a:pPr marL="393700" indent="-393700"/>
                  <a:r>
                    <a:rPr lang="en-GB" sz="1400" b="1">
                      <a:solidFill>
                        <a:srgbClr val="FFFF00"/>
                      </a:solidFill>
                      <a:latin typeface="Courier New" charset="0"/>
                    </a:rPr>
                    <a:t>   của ông ngoại trừ người con út, Giô-tham.</a:t>
                  </a:r>
                </a:p>
              </p:txBody>
            </p:sp>
            <p:sp>
              <p:nvSpPr>
                <p:cNvPr id="147475" name="Rectangle 80"/>
                <p:cNvSpPr>
                  <a:spLocks noChangeArrowheads="1"/>
                </p:cNvSpPr>
                <p:nvPr/>
              </p:nvSpPr>
              <p:spPr bwMode="auto">
                <a:xfrm>
                  <a:off x="0" y="4143"/>
                  <a:ext cx="3772" cy="247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47461" name="Rectangle 81"/>
            <p:cNvSpPr>
              <a:spLocks noChangeArrowheads="1"/>
            </p:cNvSpPr>
            <p:nvPr/>
          </p:nvSpPr>
          <p:spPr bwMode="auto">
            <a:xfrm>
              <a:off x="-3" y="-3"/>
              <a:ext cx="3778" cy="662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6"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49507"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08"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49509"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10" name="Text Box 7"/>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49511" name="Text Box 8"/>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
        <p:nvSpPr>
          <p:cNvPr id="149512"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13"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49514" name="Text Box 11"/>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
        <p:nvSpPr>
          <p:cNvPr id="149515"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16"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17"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49518"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49519" name="Text Box 16"/>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Đê-bô-ra</a:t>
            </a:r>
          </a:p>
        </p:txBody>
      </p:sp>
      <p:sp>
        <p:nvSpPr>
          <p:cNvPr id="149520" name="Text Box 17"/>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Ba-rác</a:t>
            </a:r>
          </a:p>
        </p:txBody>
      </p:sp>
      <p:sp>
        <p:nvSpPr>
          <p:cNvPr id="149521" name="Line 18"/>
          <p:cNvSpPr>
            <a:spLocks noChangeShapeType="1"/>
          </p:cNvSpPr>
          <p:nvPr/>
        </p:nvSpPr>
        <p:spPr bwMode="auto">
          <a:xfrm>
            <a:off x="2743200" y="3048000"/>
            <a:ext cx="2438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9522"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49523" name="Text Box 20"/>
          <p:cNvSpPr txBox="1">
            <a:spLocks noChangeArrowheads="1"/>
          </p:cNvSpPr>
          <p:nvPr/>
        </p:nvSpPr>
        <p:spPr bwMode="auto">
          <a:xfrm>
            <a:off x="5472113" y="28194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Ghê-đê-ôn</a:t>
            </a:r>
          </a:p>
        </p:txBody>
      </p:sp>
      <p:sp>
        <p:nvSpPr>
          <p:cNvPr id="195605" name="Line 21"/>
          <p:cNvSpPr>
            <a:spLocks noChangeShapeType="1"/>
          </p:cNvSpPr>
          <p:nvPr/>
        </p:nvSpPr>
        <p:spPr bwMode="auto">
          <a:xfrm>
            <a:off x="2438400" y="4114800"/>
            <a:ext cx="2743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606" name="Rectangle 22"/>
          <p:cNvSpPr>
            <a:spLocks noChangeArrowheads="1"/>
          </p:cNvSpPr>
          <p:nvPr/>
        </p:nvSpPr>
        <p:spPr bwMode="auto">
          <a:xfrm>
            <a:off x="5181600" y="3962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49526" name="Text Box 23"/>
          <p:cNvSpPr txBox="1">
            <a:spLocks noChangeArrowheads="1"/>
          </p:cNvSpPr>
          <p:nvPr/>
        </p:nvSpPr>
        <p:spPr bwMode="auto">
          <a:xfrm>
            <a:off x="5334000" y="3927475"/>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A-bi-mê-léc</a:t>
            </a:r>
          </a:p>
        </p:txBody>
      </p:sp>
      <p:sp>
        <p:nvSpPr>
          <p:cNvPr id="149527" name="Text Box 24"/>
          <p:cNvSpPr txBox="1">
            <a:spLocks noChangeArrowheads="1"/>
          </p:cNvSpPr>
          <p:nvPr/>
        </p:nvSpPr>
        <p:spPr bwMode="auto">
          <a:xfrm>
            <a:off x="7680325" y="3546475"/>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Tola</a:t>
            </a:r>
          </a:p>
        </p:txBody>
      </p:sp>
      <p:sp>
        <p:nvSpPr>
          <p:cNvPr id="149528" name="Text Box 25"/>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6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195606"/>
                                        </p:tgtEl>
                                        <p:attrNameLst>
                                          <p:attrName>style.visibility</p:attrName>
                                        </p:attrNameLst>
                                      </p:cBhvr>
                                      <p:to>
                                        <p:strVal val="visible"/>
                                      </p:to>
                                    </p:set>
                                    <p:anim calcmode="lin" valueType="num">
                                      <p:cBhvr additive="base">
                                        <p:cTn id="11" dur="500" fill="hold"/>
                                        <p:tgtEl>
                                          <p:spTgt spid="195606"/>
                                        </p:tgtEl>
                                        <p:attrNameLst>
                                          <p:attrName>ppt_x</p:attrName>
                                        </p:attrNameLst>
                                      </p:cBhvr>
                                      <p:tavLst>
                                        <p:tav tm="0">
                                          <p:val>
                                            <p:strVal val="0-#ppt_w/2"/>
                                          </p:val>
                                        </p:tav>
                                        <p:tav tm="100000">
                                          <p:val>
                                            <p:strVal val="#ppt_x"/>
                                          </p:val>
                                        </p:tav>
                                      </p:tavLst>
                                    </p:anim>
                                    <p:anim calcmode="lin" valueType="num">
                                      <p:cBhvr additive="base">
                                        <p:cTn id="12" dur="500" fill="hold"/>
                                        <p:tgtEl>
                                          <p:spTgt spid="19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05" grpId="0" animBg="1"/>
      <p:bldP spid="195606"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4"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1555"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56"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1557"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58"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59"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1560"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61"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62"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1563"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1564" name="Line 18"/>
          <p:cNvSpPr>
            <a:spLocks noChangeShapeType="1"/>
          </p:cNvSpPr>
          <p:nvPr/>
        </p:nvSpPr>
        <p:spPr bwMode="auto">
          <a:xfrm>
            <a:off x="2743200" y="3048000"/>
            <a:ext cx="2438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65"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1566" name="Line 21"/>
          <p:cNvSpPr>
            <a:spLocks noChangeShapeType="1"/>
          </p:cNvSpPr>
          <p:nvPr/>
        </p:nvSpPr>
        <p:spPr bwMode="auto">
          <a:xfrm>
            <a:off x="2438400" y="4114800"/>
            <a:ext cx="274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67" name="Rectangle 22"/>
          <p:cNvSpPr>
            <a:spLocks noChangeArrowheads="1"/>
          </p:cNvSpPr>
          <p:nvPr/>
        </p:nvSpPr>
        <p:spPr bwMode="auto">
          <a:xfrm>
            <a:off x="5181600" y="3962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96632" name="Line 24"/>
          <p:cNvSpPr>
            <a:spLocks noChangeShapeType="1"/>
          </p:cNvSpPr>
          <p:nvPr/>
        </p:nvSpPr>
        <p:spPr bwMode="auto">
          <a:xfrm>
            <a:off x="2209800" y="3810000"/>
            <a:ext cx="5029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633" name="Rectangle 25"/>
          <p:cNvSpPr>
            <a:spLocks noChangeArrowheads="1"/>
          </p:cNvSpPr>
          <p:nvPr/>
        </p:nvSpPr>
        <p:spPr bwMode="auto">
          <a:xfrm>
            <a:off x="7239000" y="3581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1570" name="Text Box 26"/>
          <p:cNvSpPr txBox="1">
            <a:spLocks noChangeArrowheads="1"/>
          </p:cNvSpPr>
          <p:nvPr/>
        </p:nvSpPr>
        <p:spPr bwMode="auto">
          <a:xfrm>
            <a:off x="7680325" y="3546475"/>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Thô-la</a:t>
            </a:r>
          </a:p>
        </p:txBody>
      </p:sp>
      <p:sp>
        <p:nvSpPr>
          <p:cNvPr id="151571" name="Text Box 27"/>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51572" name="Rectangle 28"/>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1573" name="Text Box 29"/>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51574" name="Text Box 30"/>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
        <p:nvSpPr>
          <p:cNvPr id="151575" name="Text Box 31"/>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Đê-bô-ra</a:t>
            </a:r>
          </a:p>
        </p:txBody>
      </p:sp>
      <p:sp>
        <p:nvSpPr>
          <p:cNvPr id="151576" name="Text Box 32"/>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Ba-rác</a:t>
            </a:r>
          </a:p>
        </p:txBody>
      </p:sp>
      <p:sp>
        <p:nvSpPr>
          <p:cNvPr id="151577" name="Text Box 33"/>
          <p:cNvSpPr txBox="1">
            <a:spLocks noChangeArrowheads="1"/>
          </p:cNvSpPr>
          <p:nvPr/>
        </p:nvSpPr>
        <p:spPr bwMode="auto">
          <a:xfrm>
            <a:off x="5472113" y="28194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Ghê-đê-ôn</a:t>
            </a:r>
          </a:p>
        </p:txBody>
      </p:sp>
      <p:sp>
        <p:nvSpPr>
          <p:cNvPr id="151578" name="Text Box 34"/>
          <p:cNvSpPr txBox="1">
            <a:spLocks noChangeArrowheads="1"/>
          </p:cNvSpPr>
          <p:nvPr/>
        </p:nvSpPr>
        <p:spPr bwMode="auto">
          <a:xfrm>
            <a:off x="5334000" y="3927475"/>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A-bi-mê-léc</a:t>
            </a:r>
          </a:p>
        </p:txBody>
      </p:sp>
      <p:sp>
        <p:nvSpPr>
          <p:cNvPr id="151579" name="Text Box 35"/>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6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196633"/>
                                        </p:tgtEl>
                                        <p:attrNameLst>
                                          <p:attrName>style.visibility</p:attrName>
                                        </p:attrNameLst>
                                      </p:cBhvr>
                                      <p:to>
                                        <p:strVal val="visible"/>
                                      </p:to>
                                    </p:set>
                                    <p:anim calcmode="lin" valueType="num">
                                      <p:cBhvr additive="base">
                                        <p:cTn id="11" dur="500" fill="hold"/>
                                        <p:tgtEl>
                                          <p:spTgt spid="196633"/>
                                        </p:tgtEl>
                                        <p:attrNameLst>
                                          <p:attrName>ppt_x</p:attrName>
                                        </p:attrNameLst>
                                      </p:cBhvr>
                                      <p:tavLst>
                                        <p:tav tm="0">
                                          <p:val>
                                            <p:strVal val="0-#ppt_w/2"/>
                                          </p:val>
                                        </p:tav>
                                        <p:tav tm="100000">
                                          <p:val>
                                            <p:strVal val="#ppt_x"/>
                                          </p:val>
                                        </p:tav>
                                      </p:tavLst>
                                    </p:anim>
                                    <p:anim calcmode="lin" valueType="num">
                                      <p:cBhvr additive="base">
                                        <p:cTn id="12" dur="500" fill="hold"/>
                                        <p:tgtEl>
                                          <p:spTgt spid="1966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2" grpId="0" animBg="1"/>
      <p:bldP spid="196633"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83" name="Picture 197682">
            <a:hlinkClick r:id="" action="ppaction://media"/>
          </p:cNvPr>
          <p:cNvPicPr>
            <a:picLocks noRot="1"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79" name="Text Box 47"/>
          <p:cNvSpPr txBox="1">
            <a:spLocks noChangeArrowheads="1"/>
          </p:cNvSpPr>
          <p:nvPr/>
        </p:nvSpPr>
        <p:spPr bwMode="auto">
          <a:xfrm>
            <a:off x="4953000" y="4419600"/>
            <a:ext cx="544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rgbClr val="FFFF00"/>
                </a:solidFill>
              </a:rPr>
              <a:t>Miền </a:t>
            </a:r>
          </a:p>
          <a:p>
            <a:pPr eaLnBrk="1" hangingPunct="1"/>
            <a:r>
              <a:rPr lang="en-US" sz="1200">
                <a:solidFill>
                  <a:srgbClr val="FFFF00"/>
                </a:solidFill>
              </a:rPr>
              <a:t>đông</a:t>
            </a:r>
          </a:p>
          <a:p>
            <a:pPr eaLnBrk="1" hangingPunct="1"/>
            <a:r>
              <a:rPr lang="en-US" sz="1200">
                <a:solidFill>
                  <a:srgbClr val="FFFF00"/>
                </a:solidFill>
              </a:rPr>
              <a:t>10:3-</a:t>
            </a:r>
          </a:p>
          <a:p>
            <a:pPr eaLnBrk="1" hangingPunct="1"/>
            <a:r>
              <a:rPr lang="en-US" sz="1200">
                <a:solidFill>
                  <a:srgbClr val="FFFF00"/>
                </a:solidFill>
              </a:rPr>
              <a:t>12:7</a:t>
            </a:r>
            <a:endParaRPr lang="en-US"/>
          </a:p>
        </p:txBody>
      </p:sp>
      <p:sp>
        <p:nvSpPr>
          <p:cNvPr id="197685" name="Text Box 53"/>
          <p:cNvSpPr txBox="1">
            <a:spLocks noChangeArrowheads="1"/>
          </p:cNvSpPr>
          <p:nvPr/>
        </p:nvSpPr>
        <p:spPr bwMode="auto">
          <a:xfrm>
            <a:off x="4329113"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Trung </a:t>
            </a:r>
          </a:p>
          <a:p>
            <a:pPr algn="ctr" eaLnBrk="1" hangingPunct="1"/>
            <a:r>
              <a:rPr lang="en-US" sz="1200">
                <a:solidFill>
                  <a:srgbClr val="FFFF00"/>
                </a:solidFill>
              </a:rPr>
              <a:t>tâm</a:t>
            </a:r>
          </a:p>
          <a:p>
            <a:pPr algn="ctr" eaLnBrk="1" hangingPunct="1"/>
            <a:endParaRPr lang="en-US" sz="1200">
              <a:solidFill>
                <a:srgbClr val="FFFF00"/>
              </a:solidFill>
            </a:endParaRPr>
          </a:p>
          <a:p>
            <a:pPr algn="ctr" eaLnBrk="1" hangingPunct="1"/>
            <a:r>
              <a:rPr lang="en-US" sz="1200">
                <a:solidFill>
                  <a:srgbClr val="FFFF00"/>
                </a:solidFill>
              </a:rPr>
              <a:t>6:1-10:2</a:t>
            </a:r>
            <a:endParaRPr lang="en-US"/>
          </a:p>
        </p:txBody>
      </p:sp>
      <p:sp>
        <p:nvSpPr>
          <p:cNvPr id="197686" name="Text Box 54"/>
          <p:cNvSpPr txBox="1">
            <a:spLocks noChangeArrowheads="1"/>
          </p:cNvSpPr>
          <p:nvPr/>
        </p:nvSpPr>
        <p:spPr bwMode="auto">
          <a:xfrm>
            <a:off x="3719513"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Miền </a:t>
            </a:r>
          </a:p>
          <a:p>
            <a:pPr algn="ctr" eaLnBrk="1" hangingPunct="1"/>
            <a:r>
              <a:rPr lang="en-US" sz="1200">
                <a:solidFill>
                  <a:srgbClr val="FFFF00"/>
                </a:solidFill>
              </a:rPr>
              <a:t>bắc</a:t>
            </a:r>
          </a:p>
          <a:p>
            <a:pPr algn="ctr" eaLnBrk="1" hangingPunct="1"/>
            <a:endParaRPr lang="en-US" sz="1200">
              <a:solidFill>
                <a:srgbClr val="FFFF00"/>
              </a:solidFill>
            </a:endParaRPr>
          </a:p>
          <a:p>
            <a:pPr algn="ctr" eaLnBrk="1" hangingPunct="1"/>
            <a:r>
              <a:rPr lang="en-US" sz="1200">
                <a:solidFill>
                  <a:srgbClr val="FFFF00"/>
                </a:solidFill>
              </a:rPr>
              <a:t>4:1-5:31</a:t>
            </a:r>
            <a:endParaRPr lang="en-US"/>
          </a:p>
        </p:txBody>
      </p:sp>
      <p:sp>
        <p:nvSpPr>
          <p:cNvPr id="197687" name="Text Box 55"/>
          <p:cNvSpPr txBox="1">
            <a:spLocks noChangeArrowheads="1"/>
          </p:cNvSpPr>
          <p:nvPr/>
        </p:nvSpPr>
        <p:spPr bwMode="auto">
          <a:xfrm>
            <a:off x="2363788" y="4267200"/>
            <a:ext cx="625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Giới </a:t>
            </a:r>
          </a:p>
          <a:p>
            <a:pPr algn="ctr" eaLnBrk="1" hangingPunct="1"/>
            <a:r>
              <a:rPr lang="en-US" sz="1200">
                <a:solidFill>
                  <a:srgbClr val="FFFF00"/>
                </a:solidFill>
              </a:rPr>
              <a:t>thiệu</a:t>
            </a:r>
          </a:p>
          <a:p>
            <a:pPr algn="ctr" eaLnBrk="1" hangingPunct="1"/>
            <a:endParaRPr lang="en-US" sz="1200">
              <a:solidFill>
                <a:srgbClr val="FFFF00"/>
              </a:solidFill>
            </a:endParaRPr>
          </a:p>
          <a:p>
            <a:pPr algn="ctr" eaLnBrk="1" hangingPunct="1"/>
            <a:r>
              <a:rPr lang="en-US" sz="1200">
                <a:solidFill>
                  <a:srgbClr val="FFFF00"/>
                </a:solidFill>
              </a:rPr>
              <a:t>2:6-3:6</a:t>
            </a:r>
            <a:endParaRPr lang="en-US"/>
          </a:p>
        </p:txBody>
      </p:sp>
      <p:sp>
        <p:nvSpPr>
          <p:cNvPr id="197688" name="Text Box 56"/>
          <p:cNvSpPr txBox="1">
            <a:spLocks noChangeArrowheads="1"/>
          </p:cNvSpPr>
          <p:nvPr/>
        </p:nvSpPr>
        <p:spPr bwMode="auto">
          <a:xfrm>
            <a:off x="3048000" y="4267200"/>
            <a:ext cx="7016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Miền nam</a:t>
            </a:r>
          </a:p>
          <a:p>
            <a:pPr algn="ctr" eaLnBrk="1" hangingPunct="1"/>
            <a:endParaRPr lang="en-US" sz="1200">
              <a:solidFill>
                <a:srgbClr val="FFFF00"/>
              </a:solidFill>
            </a:endParaRPr>
          </a:p>
          <a:p>
            <a:pPr algn="ctr" eaLnBrk="1" hangingPunct="1"/>
            <a:r>
              <a:rPr lang="en-US" sz="1200">
                <a:solidFill>
                  <a:srgbClr val="FFFF00"/>
                </a:solidFill>
              </a:rPr>
              <a:t>3:5-3:31</a:t>
            </a:r>
            <a:endParaRPr lang="en-US"/>
          </a:p>
        </p:txBody>
      </p:sp>
      <p:sp>
        <p:nvSpPr>
          <p:cNvPr id="153607" name="Text Box 57"/>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172</a:t>
            </a:r>
          </a:p>
        </p:txBody>
      </p:sp>
      <p:sp>
        <p:nvSpPr>
          <p:cNvPr id="153608" name="Text Box 58"/>
          <p:cNvSpPr txBox="1">
            <a:spLocks noChangeArrowheads="1"/>
          </p:cNvSpPr>
          <p:nvPr/>
        </p:nvSpPr>
        <p:spPr bwMode="auto">
          <a:xfrm>
            <a:off x="1447800" y="4419600"/>
            <a:ext cx="971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Không vâng </a:t>
            </a:r>
          </a:p>
          <a:p>
            <a:pPr algn="ctr" eaLnBrk="1" hangingPunct="1"/>
            <a:r>
              <a:rPr lang="en-US" sz="1200">
                <a:solidFill>
                  <a:srgbClr val="FFFF00"/>
                </a:solidFill>
              </a:rPr>
              <a:t>lời </a:t>
            </a:r>
          </a:p>
          <a:p>
            <a:pPr algn="ctr" eaLnBrk="1" hangingPunct="1"/>
            <a:r>
              <a:rPr lang="en-US" sz="1200">
                <a:solidFill>
                  <a:srgbClr val="FFFF00"/>
                </a:solidFill>
              </a:rPr>
              <a:t>thuộc linh</a:t>
            </a:r>
          </a:p>
          <a:p>
            <a:pPr algn="ctr" eaLnBrk="1" hangingPunct="1"/>
            <a:r>
              <a:rPr lang="en-US" sz="1200">
                <a:solidFill>
                  <a:srgbClr val="FFFF00"/>
                </a:solidFill>
              </a:rPr>
              <a:t>2:1-5</a:t>
            </a:r>
          </a:p>
        </p:txBody>
      </p:sp>
      <p:sp>
        <p:nvSpPr>
          <p:cNvPr id="153609" name="Text Box 59"/>
          <p:cNvSpPr txBox="1">
            <a:spLocks noChangeArrowheads="1"/>
          </p:cNvSpPr>
          <p:nvPr/>
        </p:nvSpPr>
        <p:spPr bwMode="auto">
          <a:xfrm>
            <a:off x="457200" y="441960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Quân đội không vâng lời</a:t>
            </a:r>
          </a:p>
          <a:p>
            <a:pPr algn="ctr" eaLnBrk="1" hangingPunct="1"/>
            <a:r>
              <a:rPr lang="en-US" sz="1200">
                <a:solidFill>
                  <a:srgbClr val="FFFF00"/>
                </a:solidFill>
              </a:rPr>
              <a:t>1</a:t>
            </a:r>
          </a:p>
        </p:txBody>
      </p:sp>
      <p:sp>
        <p:nvSpPr>
          <p:cNvPr id="153610" name="Rectangle 60"/>
          <p:cNvSpPr>
            <a:spLocks noChangeArrowheads="1"/>
          </p:cNvSpPr>
          <p:nvPr/>
        </p:nvSpPr>
        <p:spPr bwMode="auto">
          <a:xfrm>
            <a:off x="533400" y="533400"/>
            <a:ext cx="8153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53611" name="Line 61"/>
          <p:cNvSpPr>
            <a:spLocks noChangeShapeType="1"/>
          </p:cNvSpPr>
          <p:nvPr/>
        </p:nvSpPr>
        <p:spPr bwMode="auto">
          <a:xfrm>
            <a:off x="2362200" y="1219200"/>
            <a:ext cx="0" cy="4114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12" name="Line 62"/>
          <p:cNvSpPr>
            <a:spLocks noChangeShapeType="1"/>
          </p:cNvSpPr>
          <p:nvPr/>
        </p:nvSpPr>
        <p:spPr bwMode="auto">
          <a:xfrm>
            <a:off x="533400" y="6400800"/>
            <a:ext cx="8153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3613" name="Group 63"/>
          <p:cNvGrpSpPr>
            <a:grpSpLocks/>
          </p:cNvGrpSpPr>
          <p:nvPr/>
        </p:nvGrpSpPr>
        <p:grpSpPr bwMode="auto">
          <a:xfrm>
            <a:off x="533400" y="533400"/>
            <a:ext cx="8153400" cy="5867400"/>
            <a:chOff x="336" y="336"/>
            <a:chExt cx="5136" cy="3696"/>
          </a:xfrm>
        </p:grpSpPr>
        <p:sp>
          <p:nvSpPr>
            <p:cNvPr id="153632" name="Line 64"/>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3" name="Line 65"/>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4" name="Line 66"/>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5" name="Line 67"/>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6" name="Line 68"/>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7" name="Line 69"/>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8" name="Line 70"/>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9" name="Line 71"/>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0" name="Line 72"/>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1" name="Line 73"/>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2" name="Line 74"/>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3" name="Line 75"/>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4" name="Line 76"/>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5" name="Line 77"/>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6" name="Line 78"/>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7" name="Line 79"/>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8" name="Line 80"/>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9" name="Line 81"/>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0" name="Line 82"/>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1" name="Line 83"/>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614" name="Text Box 84"/>
          <p:cNvSpPr txBox="1">
            <a:spLocks noChangeArrowheads="1"/>
          </p:cNvSpPr>
          <p:nvPr/>
        </p:nvSpPr>
        <p:spPr bwMode="auto">
          <a:xfrm>
            <a:off x="1676400" y="587375"/>
            <a:ext cx="5843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Thất bại dưới chế độ thần quyền</a:t>
            </a:r>
          </a:p>
        </p:txBody>
      </p:sp>
      <p:sp>
        <p:nvSpPr>
          <p:cNvPr id="153615" name="Text Box 85"/>
          <p:cNvSpPr txBox="1">
            <a:spLocks noChangeArrowheads="1"/>
          </p:cNvSpPr>
          <p:nvPr/>
        </p:nvSpPr>
        <p:spPr bwMode="auto">
          <a:xfrm>
            <a:off x="609600" y="1143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Sự chinh phục không trọn vẹn</a:t>
            </a:r>
          </a:p>
        </p:txBody>
      </p:sp>
      <p:sp>
        <p:nvSpPr>
          <p:cNvPr id="153616" name="Text Box 86"/>
          <p:cNvSpPr txBox="1">
            <a:spLocks noChangeArrowheads="1"/>
          </p:cNvSpPr>
          <p:nvPr/>
        </p:nvSpPr>
        <p:spPr bwMode="auto">
          <a:xfrm>
            <a:off x="3124200" y="1295400"/>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giải cứu bởi các quan xét</a:t>
            </a:r>
          </a:p>
        </p:txBody>
      </p:sp>
      <p:sp>
        <p:nvSpPr>
          <p:cNvPr id="153617" name="Text Box 87"/>
          <p:cNvSpPr txBox="1">
            <a:spLocks noChangeArrowheads="1"/>
          </p:cNvSpPr>
          <p:nvPr/>
        </p:nvSpPr>
        <p:spPr bwMode="auto">
          <a:xfrm>
            <a:off x="6781800" y="1143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Nhu cầu về chế độ quân chủ</a:t>
            </a:r>
          </a:p>
        </p:txBody>
      </p:sp>
      <p:sp>
        <p:nvSpPr>
          <p:cNvPr id="153618" name="Text Box 88"/>
          <p:cNvSpPr txBox="1">
            <a:spLocks noChangeArrowheads="1"/>
          </p:cNvSpPr>
          <p:nvPr/>
        </p:nvSpPr>
        <p:spPr bwMode="auto">
          <a:xfrm>
            <a:off x="990600" y="1828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1:1-2:5</a:t>
            </a:r>
          </a:p>
        </p:txBody>
      </p:sp>
      <p:sp>
        <p:nvSpPr>
          <p:cNvPr id="153619" name="Text Box 89"/>
          <p:cNvSpPr txBox="1">
            <a:spLocks noChangeArrowheads="1"/>
          </p:cNvSpPr>
          <p:nvPr/>
        </p:nvSpPr>
        <p:spPr bwMode="auto">
          <a:xfrm>
            <a:off x="4038600" y="1828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2:6-16:31</a:t>
            </a:r>
          </a:p>
        </p:txBody>
      </p:sp>
      <p:sp>
        <p:nvSpPr>
          <p:cNvPr id="153620" name="Text Box 90"/>
          <p:cNvSpPr txBox="1">
            <a:spLocks noChangeArrowheads="1"/>
          </p:cNvSpPr>
          <p:nvPr/>
        </p:nvSpPr>
        <p:spPr bwMode="auto">
          <a:xfrm>
            <a:off x="7315200" y="1828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17-21</a:t>
            </a:r>
          </a:p>
        </p:txBody>
      </p:sp>
      <p:sp>
        <p:nvSpPr>
          <p:cNvPr id="153621" name="Text Box 91"/>
          <p:cNvSpPr txBox="1">
            <a:spLocks noChangeArrowheads="1"/>
          </p:cNvSpPr>
          <p:nvPr/>
        </p:nvSpPr>
        <p:spPr bwMode="auto">
          <a:xfrm>
            <a:off x="685800" y="236220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hư hỏng</a:t>
            </a:r>
          </a:p>
        </p:txBody>
      </p:sp>
      <p:sp>
        <p:nvSpPr>
          <p:cNvPr id="153622" name="Text Box 92"/>
          <p:cNvSpPr txBox="1">
            <a:spLocks noChangeArrowheads="1"/>
          </p:cNvSpPr>
          <p:nvPr/>
        </p:nvSpPr>
        <p:spPr bwMode="auto">
          <a:xfrm>
            <a:off x="41148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Kỷ luật</a:t>
            </a:r>
          </a:p>
        </p:txBody>
      </p:sp>
      <p:sp>
        <p:nvSpPr>
          <p:cNvPr id="153623" name="Text Box 93"/>
          <p:cNvSpPr txBox="1">
            <a:spLocks noChangeArrowheads="1"/>
          </p:cNvSpPr>
          <p:nvPr/>
        </p:nvSpPr>
        <p:spPr bwMode="auto">
          <a:xfrm>
            <a:off x="7239000" y="2362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Sa đọa</a:t>
            </a:r>
          </a:p>
        </p:txBody>
      </p:sp>
      <p:sp>
        <p:nvSpPr>
          <p:cNvPr id="153624" name="Text Box 94"/>
          <p:cNvSpPr txBox="1">
            <a:spLocks noChangeArrowheads="1"/>
          </p:cNvSpPr>
          <p:nvPr/>
        </p:nvSpPr>
        <p:spPr bwMode="auto">
          <a:xfrm>
            <a:off x="568325" y="2819400"/>
            <a:ext cx="187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Nguyên nhân của các chu kỳ</a:t>
            </a:r>
          </a:p>
        </p:txBody>
      </p:sp>
      <p:sp>
        <p:nvSpPr>
          <p:cNvPr id="153625" name="Text Box 95"/>
          <p:cNvSpPr txBox="1">
            <a:spLocks noChangeArrowheads="1"/>
          </p:cNvSpPr>
          <p:nvPr/>
        </p:nvSpPr>
        <p:spPr bwMode="auto">
          <a:xfrm>
            <a:off x="3349625" y="2895600"/>
            <a:ext cx="241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Tai họa của các chu kỳ</a:t>
            </a:r>
          </a:p>
        </p:txBody>
      </p:sp>
      <p:sp>
        <p:nvSpPr>
          <p:cNvPr id="153626" name="Text Box 96"/>
          <p:cNvSpPr txBox="1">
            <a:spLocks noChangeArrowheads="1"/>
          </p:cNvSpPr>
          <p:nvPr/>
        </p:nvSpPr>
        <p:spPr bwMode="auto">
          <a:xfrm>
            <a:off x="6934200" y="2895600"/>
            <a:ext cx="167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Tình trạng của các chu kỳ</a:t>
            </a:r>
            <a:endParaRPr lang="en-US"/>
          </a:p>
        </p:txBody>
      </p:sp>
      <p:sp>
        <p:nvSpPr>
          <p:cNvPr id="153627" name="Text Box 97"/>
          <p:cNvSpPr txBox="1">
            <a:spLocks noChangeArrowheads="1"/>
          </p:cNvSpPr>
          <p:nvPr/>
        </p:nvSpPr>
        <p:spPr bwMode="auto">
          <a:xfrm>
            <a:off x="533400" y="3657600"/>
            <a:ext cx="177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với người Ca-na-an</a:t>
            </a:r>
            <a:endParaRPr lang="en-US"/>
          </a:p>
        </p:txBody>
      </p:sp>
      <p:sp>
        <p:nvSpPr>
          <p:cNvPr id="153628" name="Text Box 98"/>
          <p:cNvSpPr txBox="1">
            <a:spLocks noChangeArrowheads="1"/>
          </p:cNvSpPr>
          <p:nvPr/>
        </p:nvSpPr>
        <p:spPr bwMode="auto">
          <a:xfrm>
            <a:off x="2944813" y="3657600"/>
            <a:ext cx="333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Chiến tranh với người Ca-na-an</a:t>
            </a:r>
            <a:endParaRPr lang="en-US"/>
          </a:p>
        </p:txBody>
      </p:sp>
      <p:sp>
        <p:nvSpPr>
          <p:cNvPr id="153629" name="Text Box 99"/>
          <p:cNvSpPr txBox="1">
            <a:spLocks noChangeArrowheads="1"/>
          </p:cNvSpPr>
          <p:nvPr/>
        </p:nvSpPr>
        <p:spPr bwMode="auto">
          <a:xfrm>
            <a:off x="6858000" y="3702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như người Ca-na-an</a:t>
            </a:r>
            <a:endParaRPr lang="en-US"/>
          </a:p>
        </p:txBody>
      </p:sp>
      <p:sp>
        <p:nvSpPr>
          <p:cNvPr id="153630" name="Text Box 100"/>
          <p:cNvSpPr txBox="1">
            <a:spLocks noChangeArrowheads="1"/>
          </p:cNvSpPr>
          <p:nvPr/>
        </p:nvSpPr>
        <p:spPr bwMode="auto">
          <a:xfrm>
            <a:off x="4114800" y="54102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Ca-na-an</a:t>
            </a:r>
          </a:p>
        </p:txBody>
      </p:sp>
      <p:sp>
        <p:nvSpPr>
          <p:cNvPr id="153631" name="Text Box 101"/>
          <p:cNvSpPr txBox="1">
            <a:spLocks noChangeArrowheads="1"/>
          </p:cNvSpPr>
          <p:nvPr/>
        </p:nvSpPr>
        <p:spPr bwMode="auto">
          <a:xfrm>
            <a:off x="3136900" y="5943600"/>
            <a:ext cx="295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kh. 341 năm (1390-1049 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7679"/>
                                        </p:tgtEl>
                                        <p:attrNameLst>
                                          <p:attrName>style.visibility</p:attrName>
                                        </p:attrNameLst>
                                      </p:cBhvr>
                                      <p:to>
                                        <p:strVal val="visible"/>
                                      </p:to>
                                    </p:set>
                                    <p:animEffect transition="in" filter="checkerboard(across)">
                                      <p:cBhvr>
                                        <p:cTn id="7" dur="500"/>
                                        <p:tgtEl>
                                          <p:spTgt spid="197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7685"/>
                                        </p:tgtEl>
                                        <p:attrNameLst>
                                          <p:attrName>style.visibility</p:attrName>
                                        </p:attrNameLst>
                                      </p:cBhvr>
                                      <p:to>
                                        <p:strVal val="visible"/>
                                      </p:to>
                                    </p:set>
                                    <p:animEffect transition="in" filter="checkerboard(across)">
                                      <p:cBhvr>
                                        <p:cTn id="12" dur="500"/>
                                        <p:tgtEl>
                                          <p:spTgt spid="1976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7686"/>
                                        </p:tgtEl>
                                        <p:attrNameLst>
                                          <p:attrName>style.visibility</p:attrName>
                                        </p:attrNameLst>
                                      </p:cBhvr>
                                      <p:to>
                                        <p:strVal val="visible"/>
                                      </p:to>
                                    </p:set>
                                    <p:animEffect transition="in" filter="checkerboard(across)">
                                      <p:cBhvr>
                                        <p:cTn id="17" dur="500"/>
                                        <p:tgtEl>
                                          <p:spTgt spid="1976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7687"/>
                                        </p:tgtEl>
                                        <p:attrNameLst>
                                          <p:attrName>style.visibility</p:attrName>
                                        </p:attrNameLst>
                                      </p:cBhvr>
                                      <p:to>
                                        <p:strVal val="visible"/>
                                      </p:to>
                                    </p:set>
                                    <p:animEffect transition="in" filter="checkerboard(across)">
                                      <p:cBhvr>
                                        <p:cTn id="22" dur="500"/>
                                        <p:tgtEl>
                                          <p:spTgt spid="1976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7688"/>
                                        </p:tgtEl>
                                        <p:attrNameLst>
                                          <p:attrName>style.visibility</p:attrName>
                                        </p:attrNameLst>
                                      </p:cBhvr>
                                      <p:to>
                                        <p:strVal val="visible"/>
                                      </p:to>
                                    </p:set>
                                    <p:animEffect transition="in" filter="checkerboard(across)">
                                      <p:cBhvr>
                                        <p:cTn id="27" dur="500"/>
                                        <p:tgtEl>
                                          <p:spTgt spid="197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79" grpId="0" autoUpdateAnimBg="0"/>
      <p:bldP spid="197685" grpId="0" autoUpdateAnimBg="0"/>
      <p:bldP spid="197686" grpId="0" autoUpdateAnimBg="0"/>
      <p:bldP spid="197687" grpId="0" autoUpdateAnimBg="0"/>
      <p:bldP spid="19768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0"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5651"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52"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5653"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54"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55"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5656"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57"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58"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5659"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5660" name="Line 18"/>
          <p:cNvSpPr>
            <a:spLocks noChangeShapeType="1"/>
          </p:cNvSpPr>
          <p:nvPr/>
        </p:nvSpPr>
        <p:spPr bwMode="auto">
          <a:xfrm>
            <a:off x="2743200" y="3048000"/>
            <a:ext cx="2438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61"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5662" name="Line 21"/>
          <p:cNvSpPr>
            <a:spLocks noChangeShapeType="1"/>
          </p:cNvSpPr>
          <p:nvPr/>
        </p:nvSpPr>
        <p:spPr bwMode="auto">
          <a:xfrm>
            <a:off x="2438400" y="4114800"/>
            <a:ext cx="274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63" name="Rectangle 22"/>
          <p:cNvSpPr>
            <a:spLocks noChangeArrowheads="1"/>
          </p:cNvSpPr>
          <p:nvPr/>
        </p:nvSpPr>
        <p:spPr bwMode="auto">
          <a:xfrm>
            <a:off x="5181600" y="3962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5664" name="Line 24"/>
          <p:cNvSpPr>
            <a:spLocks noChangeShapeType="1"/>
          </p:cNvSpPr>
          <p:nvPr/>
        </p:nvSpPr>
        <p:spPr bwMode="auto">
          <a:xfrm>
            <a:off x="2209800" y="3810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65" name="Rectangle 25"/>
          <p:cNvSpPr>
            <a:spLocks noChangeArrowheads="1"/>
          </p:cNvSpPr>
          <p:nvPr/>
        </p:nvSpPr>
        <p:spPr bwMode="auto">
          <a:xfrm>
            <a:off x="7239000" y="3581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98683" name="Line 27"/>
          <p:cNvSpPr>
            <a:spLocks noChangeShapeType="1"/>
          </p:cNvSpPr>
          <p:nvPr/>
        </p:nvSpPr>
        <p:spPr bwMode="auto">
          <a:xfrm rot="-1209774">
            <a:off x="3397250" y="2227263"/>
            <a:ext cx="3840163" cy="6000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8684" name="Rectangle 28"/>
          <p:cNvSpPr>
            <a:spLocks noChangeArrowheads="1"/>
          </p:cNvSpPr>
          <p:nvPr/>
        </p:nvSpPr>
        <p:spPr bwMode="auto">
          <a:xfrm>
            <a:off x="7239000" y="19050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5668" name="Text Box 29"/>
          <p:cNvSpPr txBox="1">
            <a:spLocks noChangeArrowheads="1"/>
          </p:cNvSpPr>
          <p:nvPr/>
        </p:nvSpPr>
        <p:spPr bwMode="auto">
          <a:xfrm>
            <a:off x="7620000" y="182880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Giai-rơ</a:t>
            </a:r>
          </a:p>
        </p:txBody>
      </p:sp>
      <p:sp>
        <p:nvSpPr>
          <p:cNvPr id="155669" name="Text Box 30"/>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55670" name="Text Box 31"/>
          <p:cNvSpPr txBox="1">
            <a:spLocks noChangeArrowheads="1"/>
          </p:cNvSpPr>
          <p:nvPr/>
        </p:nvSpPr>
        <p:spPr bwMode="auto">
          <a:xfrm>
            <a:off x="7680325" y="3546475"/>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Thô-la</a:t>
            </a:r>
          </a:p>
        </p:txBody>
      </p:sp>
      <p:sp>
        <p:nvSpPr>
          <p:cNvPr id="155671" name="Text Box 32"/>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55672" name="Text Box 33"/>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
        <p:nvSpPr>
          <p:cNvPr id="155673" name="Text Box 34"/>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Đê-bô-ra</a:t>
            </a:r>
          </a:p>
        </p:txBody>
      </p:sp>
      <p:sp>
        <p:nvSpPr>
          <p:cNvPr id="155674" name="Text Box 35"/>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Ba-rác</a:t>
            </a:r>
          </a:p>
        </p:txBody>
      </p:sp>
      <p:sp>
        <p:nvSpPr>
          <p:cNvPr id="155675" name="Text Box 36"/>
          <p:cNvSpPr txBox="1">
            <a:spLocks noChangeArrowheads="1"/>
          </p:cNvSpPr>
          <p:nvPr/>
        </p:nvSpPr>
        <p:spPr bwMode="auto">
          <a:xfrm>
            <a:off x="5472113" y="28194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Ghê-đê-ôn</a:t>
            </a:r>
          </a:p>
        </p:txBody>
      </p:sp>
      <p:sp>
        <p:nvSpPr>
          <p:cNvPr id="155676" name="Text Box 37"/>
          <p:cNvSpPr txBox="1">
            <a:spLocks noChangeArrowheads="1"/>
          </p:cNvSpPr>
          <p:nvPr/>
        </p:nvSpPr>
        <p:spPr bwMode="auto">
          <a:xfrm>
            <a:off x="5334000" y="3927475"/>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A-bi-mê-léc</a:t>
            </a:r>
          </a:p>
        </p:txBody>
      </p:sp>
      <p:sp>
        <p:nvSpPr>
          <p:cNvPr id="155677" name="Text Box 38"/>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86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98684"/>
                                        </p:tgtEl>
                                        <p:attrNameLst>
                                          <p:attrName>style.visibility</p:attrName>
                                        </p:attrNameLst>
                                      </p:cBhvr>
                                      <p:to>
                                        <p:strVal val="visible"/>
                                      </p:to>
                                    </p:set>
                                    <p:anim calcmode="lin" valueType="num">
                                      <p:cBhvr additive="base">
                                        <p:cTn id="11" dur="500" fill="hold"/>
                                        <p:tgtEl>
                                          <p:spTgt spid="198684"/>
                                        </p:tgtEl>
                                        <p:attrNameLst>
                                          <p:attrName>ppt_x</p:attrName>
                                        </p:attrNameLst>
                                      </p:cBhvr>
                                      <p:tavLst>
                                        <p:tav tm="0">
                                          <p:val>
                                            <p:strVal val="1+#ppt_w/2"/>
                                          </p:val>
                                        </p:tav>
                                        <p:tav tm="100000">
                                          <p:val>
                                            <p:strVal val="#ppt_x"/>
                                          </p:val>
                                        </p:tav>
                                      </p:tavLst>
                                    </p:anim>
                                    <p:anim calcmode="lin" valueType="num">
                                      <p:cBhvr additive="base">
                                        <p:cTn id="12" dur="500" fill="hold"/>
                                        <p:tgtEl>
                                          <p:spTgt spid="1986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83" grpId="0" animBg="1"/>
      <p:bldP spid="198684"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7699"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0"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7701"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2"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3"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7704"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5"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6"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7707"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7708" name="Line 18"/>
          <p:cNvSpPr>
            <a:spLocks noChangeShapeType="1"/>
          </p:cNvSpPr>
          <p:nvPr/>
        </p:nvSpPr>
        <p:spPr bwMode="auto">
          <a:xfrm>
            <a:off x="2743200" y="3048000"/>
            <a:ext cx="2438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9"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7710" name="Line 21"/>
          <p:cNvSpPr>
            <a:spLocks noChangeShapeType="1"/>
          </p:cNvSpPr>
          <p:nvPr/>
        </p:nvSpPr>
        <p:spPr bwMode="auto">
          <a:xfrm>
            <a:off x="2438400" y="4114800"/>
            <a:ext cx="274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11" name="Rectangle 22"/>
          <p:cNvSpPr>
            <a:spLocks noChangeArrowheads="1"/>
          </p:cNvSpPr>
          <p:nvPr/>
        </p:nvSpPr>
        <p:spPr bwMode="auto">
          <a:xfrm>
            <a:off x="5181600" y="3962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7712" name="Line 24"/>
          <p:cNvSpPr>
            <a:spLocks noChangeShapeType="1"/>
          </p:cNvSpPr>
          <p:nvPr/>
        </p:nvSpPr>
        <p:spPr bwMode="auto">
          <a:xfrm>
            <a:off x="2209800" y="3810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13" name="Rectangle 25"/>
          <p:cNvSpPr>
            <a:spLocks noChangeArrowheads="1"/>
          </p:cNvSpPr>
          <p:nvPr/>
        </p:nvSpPr>
        <p:spPr bwMode="auto">
          <a:xfrm>
            <a:off x="7239000" y="3581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7714" name="Line 27"/>
          <p:cNvSpPr>
            <a:spLocks noChangeShapeType="1"/>
          </p:cNvSpPr>
          <p:nvPr/>
        </p:nvSpPr>
        <p:spPr bwMode="auto">
          <a:xfrm rot="-1209774">
            <a:off x="3397250" y="2227263"/>
            <a:ext cx="3840163" cy="6000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15" name="Rectangle 28"/>
          <p:cNvSpPr>
            <a:spLocks noChangeArrowheads="1"/>
          </p:cNvSpPr>
          <p:nvPr/>
        </p:nvSpPr>
        <p:spPr bwMode="auto">
          <a:xfrm>
            <a:off x="7239000" y="19050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99710" name="Line 30"/>
          <p:cNvSpPr>
            <a:spLocks noChangeShapeType="1"/>
          </p:cNvSpPr>
          <p:nvPr/>
        </p:nvSpPr>
        <p:spPr bwMode="auto">
          <a:xfrm>
            <a:off x="3733800" y="3581400"/>
            <a:ext cx="1447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9711" name="Rectangle 31"/>
          <p:cNvSpPr>
            <a:spLocks noChangeArrowheads="1"/>
          </p:cNvSpPr>
          <p:nvPr/>
        </p:nvSpPr>
        <p:spPr bwMode="auto">
          <a:xfrm>
            <a:off x="5181600" y="3352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7718" name="Text Box 32"/>
          <p:cNvSpPr txBox="1">
            <a:spLocks noChangeArrowheads="1"/>
          </p:cNvSpPr>
          <p:nvPr/>
        </p:nvSpPr>
        <p:spPr bwMode="auto">
          <a:xfrm>
            <a:off x="5486400" y="3276600"/>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Giép-thê</a:t>
            </a:r>
          </a:p>
        </p:txBody>
      </p:sp>
      <p:sp>
        <p:nvSpPr>
          <p:cNvPr id="157719" name="Text Box 33"/>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57720" name="Text Box 34"/>
          <p:cNvSpPr txBox="1">
            <a:spLocks noChangeArrowheads="1"/>
          </p:cNvSpPr>
          <p:nvPr/>
        </p:nvSpPr>
        <p:spPr bwMode="auto">
          <a:xfrm>
            <a:off x="7680325" y="3546475"/>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Thô-la</a:t>
            </a:r>
          </a:p>
        </p:txBody>
      </p:sp>
      <p:sp>
        <p:nvSpPr>
          <p:cNvPr id="157721" name="Text Box 35"/>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57722" name="Text Box 36"/>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
        <p:nvSpPr>
          <p:cNvPr id="157723" name="Text Box 37"/>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Đê-bô-ra</a:t>
            </a:r>
          </a:p>
        </p:txBody>
      </p:sp>
      <p:sp>
        <p:nvSpPr>
          <p:cNvPr id="157724" name="Text Box 38"/>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Ba-rác</a:t>
            </a:r>
          </a:p>
        </p:txBody>
      </p:sp>
      <p:sp>
        <p:nvSpPr>
          <p:cNvPr id="157725" name="Text Box 39"/>
          <p:cNvSpPr txBox="1">
            <a:spLocks noChangeArrowheads="1"/>
          </p:cNvSpPr>
          <p:nvPr/>
        </p:nvSpPr>
        <p:spPr bwMode="auto">
          <a:xfrm>
            <a:off x="5472113" y="28194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Ghê-đê-ôn</a:t>
            </a:r>
          </a:p>
        </p:txBody>
      </p:sp>
      <p:sp>
        <p:nvSpPr>
          <p:cNvPr id="157726" name="Text Box 40"/>
          <p:cNvSpPr txBox="1">
            <a:spLocks noChangeArrowheads="1"/>
          </p:cNvSpPr>
          <p:nvPr/>
        </p:nvSpPr>
        <p:spPr bwMode="auto">
          <a:xfrm>
            <a:off x="5334000" y="3927475"/>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A-bi-mê-léc</a:t>
            </a:r>
          </a:p>
        </p:txBody>
      </p:sp>
      <p:sp>
        <p:nvSpPr>
          <p:cNvPr id="157727" name="Text Box 41"/>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
        <p:nvSpPr>
          <p:cNvPr id="157728" name="Text Box 42"/>
          <p:cNvSpPr txBox="1">
            <a:spLocks noChangeArrowheads="1"/>
          </p:cNvSpPr>
          <p:nvPr/>
        </p:nvSpPr>
        <p:spPr bwMode="auto">
          <a:xfrm>
            <a:off x="7620000" y="182880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Giai-rơ</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97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199711"/>
                                        </p:tgtEl>
                                        <p:attrNameLst>
                                          <p:attrName>style.visibility</p:attrName>
                                        </p:attrNameLst>
                                      </p:cBhvr>
                                      <p:to>
                                        <p:strVal val="visible"/>
                                      </p:to>
                                    </p:set>
                                    <p:anim calcmode="lin" valueType="num">
                                      <p:cBhvr additive="base">
                                        <p:cTn id="11" dur="500" fill="hold"/>
                                        <p:tgtEl>
                                          <p:spTgt spid="199711"/>
                                        </p:tgtEl>
                                        <p:attrNameLst>
                                          <p:attrName>ppt_x</p:attrName>
                                        </p:attrNameLst>
                                      </p:cBhvr>
                                      <p:tavLst>
                                        <p:tav tm="0">
                                          <p:val>
                                            <p:strVal val="1+#ppt_w/2"/>
                                          </p:val>
                                        </p:tav>
                                        <p:tav tm="100000">
                                          <p:val>
                                            <p:strVal val="#ppt_x"/>
                                          </p:val>
                                        </p:tav>
                                      </p:tavLst>
                                    </p:anim>
                                    <p:anim calcmode="lin" valueType="num">
                                      <p:cBhvr additive="base">
                                        <p:cTn id="12" dur="500" fill="hold"/>
                                        <p:tgtEl>
                                          <p:spTgt spid="1997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0" grpId="0" animBg="1"/>
      <p:bldP spid="199711"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Jephtha's Daug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Text Box 3"/>
          <p:cNvSpPr txBox="1">
            <a:spLocks noChangeArrowheads="1"/>
          </p:cNvSpPr>
          <p:nvPr/>
        </p:nvSpPr>
        <p:spPr bwMode="auto">
          <a:xfrm>
            <a:off x="3489325" y="6064250"/>
            <a:ext cx="178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rgbClr val="FFFF00"/>
                </a:solidFill>
              </a:rPr>
              <a:t>Giép-thê</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checkerboard(across)">
                                      <p:cBhvr>
                                        <p:cTn id="7" dur="500"/>
                                        <p:tgtEl>
                                          <p:spTgt spid="149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149507"/>
                                        </p:tgtEl>
                                        <p:attrNameLst>
                                          <p:attrName>style.visibility</p:attrName>
                                        </p:attrNameLst>
                                      </p:cBhvr>
                                      <p:to>
                                        <p:strVal val="visible"/>
                                      </p:to>
                                    </p:set>
                                    <p:anim calcmode="lin" valueType="num">
                                      <p:cBhvr>
                                        <p:cTn id="12" dur="500" fill="hold"/>
                                        <p:tgtEl>
                                          <p:spTgt spid="149507"/>
                                        </p:tgtEl>
                                        <p:attrNameLst>
                                          <p:attrName>ppt_w</p:attrName>
                                        </p:attrNameLst>
                                      </p:cBhvr>
                                      <p:tavLst>
                                        <p:tav tm="0">
                                          <p:val>
                                            <p:strVal val="4*#ppt_w"/>
                                          </p:val>
                                        </p:tav>
                                        <p:tav tm="100000">
                                          <p:val>
                                            <p:strVal val="#ppt_w"/>
                                          </p:val>
                                        </p:tav>
                                      </p:tavLst>
                                    </p:anim>
                                    <p:anim calcmode="lin" valueType="num">
                                      <p:cBhvr>
                                        <p:cTn id="13" dur="500" fill="hold"/>
                                        <p:tgtEl>
                                          <p:spTgt spid="14950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793" name="Group 2"/>
          <p:cNvGrpSpPr>
            <a:grpSpLocks/>
          </p:cNvGrpSpPr>
          <p:nvPr/>
        </p:nvGrpSpPr>
        <p:grpSpPr bwMode="auto">
          <a:xfrm>
            <a:off x="533400" y="381000"/>
            <a:ext cx="8153400" cy="6324600"/>
            <a:chOff x="-3" y="-3"/>
            <a:chExt cx="3778" cy="5932"/>
          </a:xfrm>
        </p:grpSpPr>
        <p:grpSp>
          <p:nvGrpSpPr>
            <p:cNvPr id="161796" name="Group 3"/>
            <p:cNvGrpSpPr>
              <a:grpSpLocks/>
            </p:cNvGrpSpPr>
            <p:nvPr/>
          </p:nvGrpSpPr>
          <p:grpSpPr bwMode="auto">
            <a:xfrm>
              <a:off x="0" y="0"/>
              <a:ext cx="3772" cy="5926"/>
              <a:chOff x="0" y="0"/>
              <a:chExt cx="3772" cy="5926"/>
            </a:xfrm>
          </p:grpSpPr>
          <p:grpSp>
            <p:nvGrpSpPr>
              <p:cNvPr id="161798" name="Group 4"/>
              <p:cNvGrpSpPr>
                <a:grpSpLocks/>
              </p:cNvGrpSpPr>
              <p:nvPr/>
            </p:nvGrpSpPr>
            <p:grpSpPr bwMode="auto">
              <a:xfrm>
                <a:off x="0" y="0"/>
                <a:ext cx="3772" cy="518"/>
                <a:chOff x="0" y="0"/>
                <a:chExt cx="3772" cy="518"/>
              </a:xfrm>
            </p:grpSpPr>
            <p:sp>
              <p:nvSpPr>
                <p:cNvPr id="161832" name="Rectangle 5"/>
                <p:cNvSpPr>
                  <a:spLocks noChangeArrowheads="1"/>
                </p:cNvSpPr>
                <p:nvPr/>
              </p:nvSpPr>
              <p:spPr bwMode="auto">
                <a:xfrm>
                  <a:off x="43" y="0"/>
                  <a:ext cx="368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600" b="1">
                      <a:solidFill>
                        <a:srgbClr val="FFFF00"/>
                      </a:solidFill>
                      <a:latin typeface="Courier New" charset="0"/>
                      <a:cs typeface="Courier New" charset="0"/>
                    </a:rPr>
                    <a:t> </a:t>
                  </a:r>
                  <a:r>
                    <a:rPr lang="en-GB" sz="2000" b="1">
                      <a:solidFill>
                        <a:srgbClr val="FFFF00"/>
                      </a:solidFill>
                      <a:latin typeface="Courier New" charset="0"/>
                      <a:cs typeface="Courier New" charset="0"/>
                    </a:rPr>
                    <a:t>Giép-thê (Người Ga-la-át)</a:t>
                  </a:r>
                </a:p>
                <a:p>
                  <a:pPr algn="ctr" eaLnBrk="0" hangingPunct="0"/>
                  <a:endParaRPr lang="en-GB" sz="1600" b="1">
                    <a:solidFill>
                      <a:srgbClr val="FFFF00"/>
                    </a:solidFill>
                  </a:endParaRPr>
                </a:p>
              </p:txBody>
            </p:sp>
            <p:sp>
              <p:nvSpPr>
                <p:cNvPr id="161833" name="Rectangle 6"/>
                <p:cNvSpPr>
                  <a:spLocks noChangeArrowheads="1"/>
                </p:cNvSpPr>
                <p:nvPr/>
              </p:nvSpPr>
              <p:spPr bwMode="auto">
                <a:xfrm>
                  <a:off x="0" y="0"/>
                  <a:ext cx="377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799" name="Group 7"/>
              <p:cNvGrpSpPr>
                <a:grpSpLocks/>
              </p:cNvGrpSpPr>
              <p:nvPr/>
            </p:nvGrpSpPr>
            <p:grpSpPr bwMode="auto">
              <a:xfrm>
                <a:off x="0" y="518"/>
                <a:ext cx="998" cy="633"/>
                <a:chOff x="0" y="518"/>
                <a:chExt cx="998" cy="633"/>
              </a:xfrm>
            </p:grpSpPr>
            <p:sp>
              <p:nvSpPr>
                <p:cNvPr id="161830" name="Rectangle 8"/>
                <p:cNvSpPr>
                  <a:spLocks noChangeArrowheads="1"/>
                </p:cNvSpPr>
                <p:nvPr/>
              </p:nvSpPr>
              <p:spPr bwMode="auto">
                <a:xfrm>
                  <a:off x="43" y="518"/>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Vị trí</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61831" name="Rectangle 9"/>
                <p:cNvSpPr>
                  <a:spLocks noChangeArrowheads="1"/>
                </p:cNvSpPr>
                <p:nvPr/>
              </p:nvSpPr>
              <p:spPr bwMode="auto">
                <a:xfrm>
                  <a:off x="0" y="518"/>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00" name="Group 10"/>
              <p:cNvGrpSpPr>
                <a:grpSpLocks/>
              </p:cNvGrpSpPr>
              <p:nvPr/>
            </p:nvGrpSpPr>
            <p:grpSpPr bwMode="auto">
              <a:xfrm>
                <a:off x="998" y="518"/>
                <a:ext cx="2774" cy="633"/>
                <a:chOff x="998" y="518"/>
                <a:chExt cx="2774" cy="633"/>
              </a:xfrm>
            </p:grpSpPr>
            <p:sp>
              <p:nvSpPr>
                <p:cNvPr id="161828" name="Rectangle 11"/>
                <p:cNvSpPr>
                  <a:spLocks noChangeArrowheads="1"/>
                </p:cNvSpPr>
                <p:nvPr/>
              </p:nvSpPr>
              <p:spPr bwMode="auto">
                <a:xfrm>
                  <a:off x="1041" y="518"/>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Miền đông (Sa-phôn, Ga-la-át) </a:t>
                  </a:r>
                </a:p>
                <a:p>
                  <a:pPr eaLnBrk="0" hangingPunct="0"/>
                  <a:endParaRPr lang="en-GB" sz="1600" b="1">
                    <a:solidFill>
                      <a:srgbClr val="FFFF00"/>
                    </a:solidFill>
                  </a:endParaRPr>
                </a:p>
              </p:txBody>
            </p:sp>
            <p:sp>
              <p:nvSpPr>
                <p:cNvPr id="161829" name="Rectangle 12"/>
                <p:cNvSpPr>
                  <a:spLocks noChangeArrowheads="1"/>
                </p:cNvSpPr>
                <p:nvPr/>
              </p:nvSpPr>
              <p:spPr bwMode="auto">
                <a:xfrm>
                  <a:off x="998" y="518"/>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01" name="Group 13"/>
              <p:cNvGrpSpPr>
                <a:grpSpLocks/>
              </p:cNvGrpSpPr>
              <p:nvPr/>
            </p:nvGrpSpPr>
            <p:grpSpPr bwMode="auto">
              <a:xfrm>
                <a:off x="0" y="1151"/>
                <a:ext cx="998" cy="863"/>
                <a:chOff x="0" y="1151"/>
                <a:chExt cx="998" cy="863"/>
              </a:xfrm>
            </p:grpSpPr>
            <p:sp>
              <p:nvSpPr>
                <p:cNvPr id="161826" name="Rectangle 14"/>
                <p:cNvSpPr>
                  <a:spLocks noChangeArrowheads="1"/>
                </p:cNvSpPr>
                <p:nvPr/>
              </p:nvSpPr>
              <p:spPr bwMode="auto">
                <a:xfrm>
                  <a:off x="43" y="1151"/>
                  <a:ext cx="91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Tội lỗi</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61827" name="Rectangle 15"/>
                <p:cNvSpPr>
                  <a:spLocks noChangeArrowheads="1"/>
                </p:cNvSpPr>
                <p:nvPr/>
              </p:nvSpPr>
              <p:spPr bwMode="auto">
                <a:xfrm>
                  <a:off x="0" y="1151"/>
                  <a:ext cx="998"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02" name="Group 16"/>
              <p:cNvGrpSpPr>
                <a:grpSpLocks/>
              </p:cNvGrpSpPr>
              <p:nvPr/>
            </p:nvGrpSpPr>
            <p:grpSpPr bwMode="auto">
              <a:xfrm>
                <a:off x="998" y="1151"/>
                <a:ext cx="2774" cy="863"/>
                <a:chOff x="998" y="1151"/>
                <a:chExt cx="2774" cy="863"/>
              </a:xfrm>
            </p:grpSpPr>
            <p:sp>
              <p:nvSpPr>
                <p:cNvPr id="161824" name="Rectangle 17"/>
                <p:cNvSpPr>
                  <a:spLocks noChangeArrowheads="1"/>
                </p:cNvSpPr>
                <p:nvPr/>
              </p:nvSpPr>
              <p:spPr bwMode="auto">
                <a:xfrm>
                  <a:off x="1041" y="1151"/>
                  <a:ext cx="268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-làm điều ác trước mặt Đức Giê-hô-va (10:6a)</a:t>
                  </a:r>
                </a:p>
                <a:p>
                  <a:pPr eaLnBrk="0" hangingPunct="0"/>
                  <a:r>
                    <a:rPr lang="en-GB" sz="1600" b="1">
                      <a:solidFill>
                        <a:srgbClr val="FFFF00"/>
                      </a:solidFill>
                      <a:latin typeface="Courier New" charset="0"/>
                      <a:cs typeface="Courier New" charset="0"/>
                    </a:rPr>
                    <a:t>-phục vụ các thần của các dân tộc khác</a:t>
                  </a:r>
                  <a:endParaRPr lang="en-GB" sz="1600" b="1">
                    <a:solidFill>
                      <a:srgbClr val="FFFF00"/>
                    </a:solidFill>
                  </a:endParaRPr>
                </a:p>
              </p:txBody>
            </p:sp>
            <p:sp>
              <p:nvSpPr>
                <p:cNvPr id="161825" name="Rectangle 18"/>
                <p:cNvSpPr>
                  <a:spLocks noChangeArrowheads="1"/>
                </p:cNvSpPr>
                <p:nvPr/>
              </p:nvSpPr>
              <p:spPr bwMode="auto">
                <a:xfrm>
                  <a:off x="998" y="1151"/>
                  <a:ext cx="2774"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03" name="Group 19"/>
              <p:cNvGrpSpPr>
                <a:grpSpLocks/>
              </p:cNvGrpSpPr>
              <p:nvPr/>
            </p:nvGrpSpPr>
            <p:grpSpPr bwMode="auto">
              <a:xfrm>
                <a:off x="0" y="2014"/>
                <a:ext cx="998" cy="748"/>
                <a:chOff x="0" y="2014"/>
                <a:chExt cx="998" cy="748"/>
              </a:xfrm>
            </p:grpSpPr>
            <p:sp>
              <p:nvSpPr>
                <p:cNvPr id="161822" name="Rectangle 20"/>
                <p:cNvSpPr>
                  <a:spLocks noChangeArrowheads="1"/>
                </p:cNvSpPr>
                <p:nvPr/>
              </p:nvSpPr>
              <p:spPr bwMode="auto">
                <a:xfrm>
                  <a:off x="43" y="2014"/>
                  <a:ext cx="9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Quy phục</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61823" name="Rectangle 21"/>
                <p:cNvSpPr>
                  <a:spLocks noChangeArrowheads="1"/>
                </p:cNvSpPr>
                <p:nvPr/>
              </p:nvSpPr>
              <p:spPr bwMode="auto">
                <a:xfrm>
                  <a:off x="0" y="2014"/>
                  <a:ext cx="998"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04" name="Group 22"/>
              <p:cNvGrpSpPr>
                <a:grpSpLocks/>
              </p:cNvGrpSpPr>
              <p:nvPr/>
            </p:nvGrpSpPr>
            <p:grpSpPr bwMode="auto">
              <a:xfrm>
                <a:off x="998" y="2014"/>
                <a:ext cx="2774" cy="748"/>
                <a:chOff x="998" y="2014"/>
                <a:chExt cx="2774" cy="748"/>
              </a:xfrm>
            </p:grpSpPr>
            <p:sp>
              <p:nvSpPr>
                <p:cNvPr id="161820" name="Rectangle 23"/>
                <p:cNvSpPr>
                  <a:spLocks noChangeArrowheads="1"/>
                </p:cNvSpPr>
                <p:nvPr/>
              </p:nvSpPr>
              <p:spPr bwMode="auto">
                <a:xfrm>
                  <a:off x="1041" y="2014"/>
                  <a:ext cx="26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-Phi-li-tin và A-mô-rít (10:7)</a:t>
                  </a:r>
                </a:p>
                <a:p>
                  <a:pPr eaLnBrk="0" hangingPunct="0"/>
                  <a:r>
                    <a:rPr lang="en-GB" sz="1600" b="1">
                      <a:solidFill>
                        <a:srgbClr val="FFFF00"/>
                      </a:solidFill>
                      <a:latin typeface="Courier New" charset="0"/>
                      <a:cs typeface="Courier New" charset="0"/>
                    </a:rPr>
                    <a:t>-mười tám năm (10:8)</a:t>
                  </a:r>
                  <a:endParaRPr lang="en-GB" sz="1600" b="1">
                    <a:solidFill>
                      <a:srgbClr val="FFFF00"/>
                    </a:solidFill>
                  </a:endParaRPr>
                </a:p>
              </p:txBody>
            </p:sp>
            <p:sp>
              <p:nvSpPr>
                <p:cNvPr id="161821" name="Rectangle 24"/>
                <p:cNvSpPr>
                  <a:spLocks noChangeArrowheads="1"/>
                </p:cNvSpPr>
                <p:nvPr/>
              </p:nvSpPr>
              <p:spPr bwMode="auto">
                <a:xfrm>
                  <a:off x="998" y="2014"/>
                  <a:ext cx="27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05" name="Group 25"/>
              <p:cNvGrpSpPr>
                <a:grpSpLocks/>
              </p:cNvGrpSpPr>
              <p:nvPr/>
            </p:nvGrpSpPr>
            <p:grpSpPr bwMode="auto">
              <a:xfrm>
                <a:off x="0" y="2762"/>
                <a:ext cx="998" cy="633"/>
                <a:chOff x="0" y="2762"/>
                <a:chExt cx="998" cy="633"/>
              </a:xfrm>
            </p:grpSpPr>
            <p:sp>
              <p:nvSpPr>
                <p:cNvPr id="161818" name="Rectangle 26"/>
                <p:cNvSpPr>
                  <a:spLocks noChangeArrowheads="1"/>
                </p:cNvSpPr>
                <p:nvPr/>
              </p:nvSpPr>
              <p:spPr bwMode="auto">
                <a:xfrm>
                  <a:off x="43" y="2762"/>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61819" name="Rectangle 27"/>
                <p:cNvSpPr>
                  <a:spLocks noChangeArrowheads="1"/>
                </p:cNvSpPr>
                <p:nvPr/>
              </p:nvSpPr>
              <p:spPr bwMode="auto">
                <a:xfrm>
                  <a:off x="0" y="2762"/>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06" name="Group 28"/>
              <p:cNvGrpSpPr>
                <a:grpSpLocks/>
              </p:cNvGrpSpPr>
              <p:nvPr/>
            </p:nvGrpSpPr>
            <p:grpSpPr bwMode="auto">
              <a:xfrm>
                <a:off x="998" y="2762"/>
                <a:ext cx="2774" cy="633"/>
                <a:chOff x="998" y="2762"/>
                <a:chExt cx="2774" cy="633"/>
              </a:xfrm>
            </p:grpSpPr>
            <p:sp>
              <p:nvSpPr>
                <p:cNvPr id="161816" name="Rectangle 29"/>
                <p:cNvSpPr>
                  <a:spLocks noChangeArrowheads="1"/>
                </p:cNvSpPr>
                <p:nvPr/>
              </p:nvSpPr>
              <p:spPr bwMode="auto">
                <a:xfrm>
                  <a:off x="1041" y="2762"/>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-Kêu cầu cùng Đức Giê-hô-va (10:10)</a:t>
                  </a:r>
                </a:p>
                <a:p>
                  <a:pPr eaLnBrk="0" hangingPunct="0"/>
                  <a:r>
                    <a:rPr lang="en-GB" sz="1600" b="1">
                      <a:solidFill>
                        <a:srgbClr val="FFFF00"/>
                      </a:solidFill>
                      <a:latin typeface="Courier New" charset="0"/>
                      <a:cs typeface="Courier New" charset="0"/>
                    </a:rPr>
                    <a:t>-ăn năn và từ bỏ các thần ngoại bang (10:16)</a:t>
                  </a:r>
                </a:p>
              </p:txBody>
            </p:sp>
            <p:sp>
              <p:nvSpPr>
                <p:cNvPr id="161817" name="Rectangle 30"/>
                <p:cNvSpPr>
                  <a:spLocks noChangeArrowheads="1"/>
                </p:cNvSpPr>
                <p:nvPr/>
              </p:nvSpPr>
              <p:spPr bwMode="auto">
                <a:xfrm>
                  <a:off x="998" y="2762"/>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07" name="Group 31"/>
              <p:cNvGrpSpPr>
                <a:grpSpLocks/>
              </p:cNvGrpSpPr>
              <p:nvPr/>
            </p:nvGrpSpPr>
            <p:grpSpPr bwMode="auto">
              <a:xfrm>
                <a:off x="0" y="3395"/>
                <a:ext cx="998" cy="633"/>
                <a:chOff x="0" y="3395"/>
                <a:chExt cx="998" cy="633"/>
              </a:xfrm>
            </p:grpSpPr>
            <p:sp>
              <p:nvSpPr>
                <p:cNvPr id="161814" name="Rectangle 32"/>
                <p:cNvSpPr>
                  <a:spLocks noChangeArrowheads="1"/>
                </p:cNvSpPr>
                <p:nvPr/>
              </p:nvSpPr>
              <p:spPr bwMode="auto">
                <a:xfrm>
                  <a:off x="43" y="3395"/>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Im lặng</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61815" name="Rectangle 33"/>
                <p:cNvSpPr>
                  <a:spLocks noChangeArrowheads="1"/>
                </p:cNvSpPr>
                <p:nvPr/>
              </p:nvSpPr>
              <p:spPr bwMode="auto">
                <a:xfrm>
                  <a:off x="0" y="3395"/>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08" name="Group 34"/>
              <p:cNvGrpSpPr>
                <a:grpSpLocks/>
              </p:cNvGrpSpPr>
              <p:nvPr/>
            </p:nvGrpSpPr>
            <p:grpSpPr bwMode="auto">
              <a:xfrm>
                <a:off x="998" y="3395"/>
                <a:ext cx="2774" cy="633"/>
                <a:chOff x="998" y="3395"/>
                <a:chExt cx="2774" cy="633"/>
              </a:xfrm>
            </p:grpSpPr>
            <p:sp>
              <p:nvSpPr>
                <p:cNvPr id="161812" name="Rectangle 35"/>
                <p:cNvSpPr>
                  <a:spLocks noChangeArrowheads="1"/>
                </p:cNvSpPr>
                <p:nvPr/>
              </p:nvSpPr>
              <p:spPr bwMode="auto">
                <a:xfrm>
                  <a:off x="1041" y="3395"/>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-sáu năm (12:7a)</a:t>
                  </a:r>
                </a:p>
                <a:p>
                  <a:pPr eaLnBrk="0" hangingPunct="0"/>
                  <a:endParaRPr lang="en-GB" sz="1600" b="1">
                    <a:solidFill>
                      <a:srgbClr val="FFFF00"/>
                    </a:solidFill>
                  </a:endParaRPr>
                </a:p>
              </p:txBody>
            </p:sp>
            <p:sp>
              <p:nvSpPr>
                <p:cNvPr id="161813" name="Rectangle 36"/>
                <p:cNvSpPr>
                  <a:spLocks noChangeArrowheads="1"/>
                </p:cNvSpPr>
                <p:nvPr/>
              </p:nvSpPr>
              <p:spPr bwMode="auto">
                <a:xfrm>
                  <a:off x="998" y="3395"/>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1809" name="Group 37"/>
              <p:cNvGrpSpPr>
                <a:grpSpLocks/>
              </p:cNvGrpSpPr>
              <p:nvPr/>
            </p:nvGrpSpPr>
            <p:grpSpPr bwMode="auto">
              <a:xfrm>
                <a:off x="0" y="4028"/>
                <a:ext cx="3772" cy="1898"/>
                <a:chOff x="0" y="4028"/>
                <a:chExt cx="3772" cy="1898"/>
              </a:xfrm>
            </p:grpSpPr>
            <p:sp>
              <p:nvSpPr>
                <p:cNvPr id="161810" name="Rectangle 38"/>
                <p:cNvSpPr>
                  <a:spLocks noChangeArrowheads="1"/>
                </p:cNvSpPr>
                <p:nvPr/>
              </p:nvSpPr>
              <p:spPr bwMode="auto">
                <a:xfrm>
                  <a:off x="43" y="4028"/>
                  <a:ext cx="3686" cy="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3700" indent="-393700">
                    <a:tabLst>
                      <a:tab pos="393700" algn="l"/>
                    </a:tabLst>
                  </a:pPr>
                  <a:endParaRPr lang="en-GB" sz="1600" b="1">
                    <a:solidFill>
                      <a:srgbClr val="FFFF00"/>
                    </a:solidFill>
                    <a:latin typeface="Courier New" charset="0"/>
                    <a:cs typeface="Courier New" charset="0"/>
                  </a:endParaRPr>
                </a:p>
                <a:p>
                  <a:pPr marL="393700" indent="-393700">
                    <a:tabLst>
                      <a:tab pos="393700" algn="l"/>
                    </a:tabLst>
                  </a:pPr>
                  <a:r>
                    <a:rPr lang="en-GB" sz="1600" b="1">
                      <a:solidFill>
                        <a:srgbClr val="FFFF00"/>
                      </a:solidFill>
                      <a:latin typeface="Courier New" charset="0"/>
                      <a:cs typeface="Courier New" charset="0"/>
                    </a:rPr>
                    <a:t>1. Thánh Linh của Đức Giê-hô-va giáng trên Giép-thê khi ông đi chống lại A-ma-léc (11:29) và Ngài ban cho ông chiến thắng.</a:t>
                  </a:r>
                </a:p>
                <a:p>
                  <a:pPr marL="393700" indent="-393700" eaLnBrk="0" hangingPunct="0">
                    <a:tabLst>
                      <a:tab pos="393700" algn="l"/>
                    </a:tabLst>
                  </a:pPr>
                  <a:r>
                    <a:rPr lang="en-GB" sz="1600" b="1">
                      <a:solidFill>
                        <a:srgbClr val="FFFF00"/>
                      </a:solidFill>
                      <a:latin typeface="Courier New" charset="0"/>
                      <a:cs typeface="Courier New" charset="0"/>
                    </a:rPr>
                    <a:t>2. Ông thề một lời thề không cần thiết và bản văn lưu ý đến sự hoàn thành lời thề ấy bằng việc hiến tế con gái ông.</a:t>
                  </a:r>
                  <a:endParaRPr lang="en-GB" sz="1800" b="1">
                    <a:solidFill>
                      <a:srgbClr val="FFFF00"/>
                    </a:solidFill>
                  </a:endParaRPr>
                </a:p>
              </p:txBody>
            </p:sp>
            <p:sp>
              <p:nvSpPr>
                <p:cNvPr id="161811" name="Rectangle 39"/>
                <p:cNvSpPr>
                  <a:spLocks noChangeArrowheads="1"/>
                </p:cNvSpPr>
                <p:nvPr/>
              </p:nvSpPr>
              <p:spPr bwMode="auto">
                <a:xfrm>
                  <a:off x="0" y="4028"/>
                  <a:ext cx="3772" cy="189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61797" name="Rectangle 40"/>
            <p:cNvSpPr>
              <a:spLocks noChangeArrowheads="1"/>
            </p:cNvSpPr>
            <p:nvPr/>
          </p:nvSpPr>
          <p:spPr bwMode="auto">
            <a:xfrm>
              <a:off x="-3" y="-3"/>
              <a:ext cx="3778" cy="593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1794" name="Rectangle 41"/>
          <p:cNvSpPr>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178</a:t>
            </a:r>
          </a:p>
        </p:txBody>
      </p:sp>
      <p:sp>
        <p:nvSpPr>
          <p:cNvPr id="161795" name="Rectangle 42"/>
          <p:cNvSpPr>
            <a:spLocks noChangeArrowheads="1"/>
          </p:cNvSpPr>
          <p:nvPr/>
        </p:nvSpPr>
        <p:spPr bwMode="auto">
          <a:xfrm>
            <a:off x="8807450" y="640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1</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CC00"/>
        </a:solid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762000" y="914400"/>
            <a:ext cx="7620000" cy="52578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71683" name="Rectangle 7"/>
          <p:cNvSpPr>
            <a:spLocks noGrp="1" noChangeArrowheads="1"/>
          </p:cNvSpPr>
          <p:nvPr>
            <p:ph type="title"/>
          </p:nvPr>
        </p:nvSpPr>
        <p:spPr>
          <a:xfrm>
            <a:off x="685800" y="0"/>
            <a:ext cx="7772400" cy="838200"/>
          </a:xfrm>
          <a:noFill/>
        </p:spPr>
        <p:txBody>
          <a:bodyPr/>
          <a:lstStyle/>
          <a:p>
            <a:pPr eaLnBrk="1" hangingPunct="1"/>
            <a:r>
              <a:rPr lang="en-US">
                <a:latin typeface="Times New Roman" charset="0"/>
              </a:rPr>
              <a:t>Phục Truyền 7:1-4</a:t>
            </a:r>
          </a:p>
        </p:txBody>
      </p:sp>
      <p:sp>
        <p:nvSpPr>
          <p:cNvPr id="51208" name="Text Box 8"/>
          <p:cNvSpPr txBox="1">
            <a:spLocks noChangeArrowheads="1"/>
          </p:cNvSpPr>
          <p:nvPr/>
        </p:nvSpPr>
        <p:spPr bwMode="auto">
          <a:xfrm>
            <a:off x="838200" y="1447800"/>
            <a:ext cx="74676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ja-JP" altLang="en-US" sz="3200">
                <a:solidFill>
                  <a:srgbClr val="FFFF00"/>
                </a:solidFill>
              </a:rPr>
              <a:t>“</a:t>
            </a:r>
            <a:r>
              <a:rPr lang="en-US" altLang="ja-JP" sz="3200">
                <a:solidFill>
                  <a:srgbClr val="FFFF00"/>
                </a:solidFill>
              </a:rPr>
              <a:t>Chớ lập giao ước cùng, và cũng đừng thương xót lấy. Ngươi chớ làm sui gia với chúng, chớ gả con gái mình cho con trai họ, cũng đừng cưới con gái họ cho con trai mình,  vì các dân tộc này sẽ dụ con trai ngươi lìa bỏ ta mà phục sự các thần khác, rồi cơn giận của Đức Giê-hô-va nổi lên cùng ngươi, </a:t>
            </a:r>
            <a:r>
              <a:rPr lang="en-US" altLang="ja-JP" sz="3600" b="1" u="sng">
                <a:solidFill>
                  <a:srgbClr val="FFFF00"/>
                </a:solidFill>
              </a:rPr>
              <a:t>diệt ngươi cách vội vàng.</a:t>
            </a:r>
            <a:r>
              <a:rPr lang="ja-JP" altLang="en-US" sz="3200">
                <a:solidFill>
                  <a:srgbClr val="FFFF00"/>
                </a:solidFill>
              </a:rPr>
              <a:t>”</a:t>
            </a:r>
            <a:endParaRPr lang="en-US" sz="3200">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08"/>
                                        </p:tgtEl>
                                        <p:attrNameLst>
                                          <p:attrName>style.visibility</p:attrName>
                                        </p:attrNameLst>
                                      </p:cBhvr>
                                      <p:to>
                                        <p:strVal val="visible"/>
                                      </p:to>
                                    </p:set>
                                    <p:animEffect transition="in" filter="blinds(horizontal)">
                                      <p:cBhvr>
                                        <p:cTn id="7" dur="5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41"/>
          <p:cNvSpPr>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178</a:t>
            </a:r>
          </a:p>
        </p:txBody>
      </p:sp>
      <p:sp>
        <p:nvSpPr>
          <p:cNvPr id="163842" name="Rectangle 42"/>
          <p:cNvSpPr>
            <a:spLocks noChangeArrowheads="1"/>
          </p:cNvSpPr>
          <p:nvPr/>
        </p:nvSpPr>
        <p:spPr bwMode="auto">
          <a:xfrm>
            <a:off x="8807450" y="640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2</a:t>
            </a:r>
          </a:p>
        </p:txBody>
      </p:sp>
      <p:grpSp>
        <p:nvGrpSpPr>
          <p:cNvPr id="163843" name="Group 43"/>
          <p:cNvGrpSpPr>
            <a:grpSpLocks/>
          </p:cNvGrpSpPr>
          <p:nvPr/>
        </p:nvGrpSpPr>
        <p:grpSpPr bwMode="auto">
          <a:xfrm>
            <a:off x="533400" y="381000"/>
            <a:ext cx="8153400" cy="6324600"/>
            <a:chOff x="-3" y="-3"/>
            <a:chExt cx="3778" cy="5932"/>
          </a:xfrm>
        </p:grpSpPr>
        <p:grpSp>
          <p:nvGrpSpPr>
            <p:cNvPr id="163844" name="Group 44"/>
            <p:cNvGrpSpPr>
              <a:grpSpLocks/>
            </p:cNvGrpSpPr>
            <p:nvPr/>
          </p:nvGrpSpPr>
          <p:grpSpPr bwMode="auto">
            <a:xfrm>
              <a:off x="0" y="0"/>
              <a:ext cx="3772" cy="5926"/>
              <a:chOff x="0" y="0"/>
              <a:chExt cx="3772" cy="5926"/>
            </a:xfrm>
          </p:grpSpPr>
          <p:grpSp>
            <p:nvGrpSpPr>
              <p:cNvPr id="163846" name="Group 45"/>
              <p:cNvGrpSpPr>
                <a:grpSpLocks/>
              </p:cNvGrpSpPr>
              <p:nvPr/>
            </p:nvGrpSpPr>
            <p:grpSpPr bwMode="auto">
              <a:xfrm>
                <a:off x="0" y="0"/>
                <a:ext cx="3772" cy="518"/>
                <a:chOff x="0" y="0"/>
                <a:chExt cx="3772" cy="518"/>
              </a:xfrm>
            </p:grpSpPr>
            <p:sp>
              <p:nvSpPr>
                <p:cNvPr id="163880" name="Rectangle 46"/>
                <p:cNvSpPr>
                  <a:spLocks noChangeArrowheads="1"/>
                </p:cNvSpPr>
                <p:nvPr/>
              </p:nvSpPr>
              <p:spPr bwMode="auto">
                <a:xfrm>
                  <a:off x="43" y="0"/>
                  <a:ext cx="368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600" b="1">
                      <a:solidFill>
                        <a:srgbClr val="FFFF00"/>
                      </a:solidFill>
                      <a:latin typeface="Courier New" charset="0"/>
                      <a:cs typeface="Courier New" charset="0"/>
                    </a:rPr>
                    <a:t> </a:t>
                  </a:r>
                  <a:r>
                    <a:rPr lang="en-GB" sz="2000" b="1">
                      <a:solidFill>
                        <a:srgbClr val="FFFF00"/>
                      </a:solidFill>
                      <a:latin typeface="Courier New" charset="0"/>
                      <a:cs typeface="Courier New" charset="0"/>
                    </a:rPr>
                    <a:t>Giép-thê (Người Ga-la-át)</a:t>
                  </a:r>
                </a:p>
                <a:p>
                  <a:pPr algn="ctr" eaLnBrk="0" hangingPunct="0"/>
                  <a:endParaRPr lang="en-GB" sz="1600" b="1">
                    <a:solidFill>
                      <a:srgbClr val="FFFF00"/>
                    </a:solidFill>
                  </a:endParaRPr>
                </a:p>
              </p:txBody>
            </p:sp>
            <p:sp>
              <p:nvSpPr>
                <p:cNvPr id="163881" name="Rectangle 47"/>
                <p:cNvSpPr>
                  <a:spLocks noChangeArrowheads="1"/>
                </p:cNvSpPr>
                <p:nvPr/>
              </p:nvSpPr>
              <p:spPr bwMode="auto">
                <a:xfrm>
                  <a:off x="0" y="0"/>
                  <a:ext cx="377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847" name="Group 48"/>
              <p:cNvGrpSpPr>
                <a:grpSpLocks/>
              </p:cNvGrpSpPr>
              <p:nvPr/>
            </p:nvGrpSpPr>
            <p:grpSpPr bwMode="auto">
              <a:xfrm>
                <a:off x="0" y="518"/>
                <a:ext cx="998" cy="633"/>
                <a:chOff x="0" y="518"/>
                <a:chExt cx="998" cy="633"/>
              </a:xfrm>
            </p:grpSpPr>
            <p:sp>
              <p:nvSpPr>
                <p:cNvPr id="163878" name="Rectangle 49"/>
                <p:cNvSpPr>
                  <a:spLocks noChangeArrowheads="1"/>
                </p:cNvSpPr>
                <p:nvPr/>
              </p:nvSpPr>
              <p:spPr bwMode="auto">
                <a:xfrm>
                  <a:off x="43" y="518"/>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Vị trí</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63879" name="Rectangle 50"/>
                <p:cNvSpPr>
                  <a:spLocks noChangeArrowheads="1"/>
                </p:cNvSpPr>
                <p:nvPr/>
              </p:nvSpPr>
              <p:spPr bwMode="auto">
                <a:xfrm>
                  <a:off x="0" y="518"/>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848" name="Group 51"/>
              <p:cNvGrpSpPr>
                <a:grpSpLocks/>
              </p:cNvGrpSpPr>
              <p:nvPr/>
            </p:nvGrpSpPr>
            <p:grpSpPr bwMode="auto">
              <a:xfrm>
                <a:off x="998" y="518"/>
                <a:ext cx="2774" cy="633"/>
                <a:chOff x="998" y="518"/>
                <a:chExt cx="2774" cy="633"/>
              </a:xfrm>
            </p:grpSpPr>
            <p:sp>
              <p:nvSpPr>
                <p:cNvPr id="163876" name="Rectangle 52"/>
                <p:cNvSpPr>
                  <a:spLocks noChangeArrowheads="1"/>
                </p:cNvSpPr>
                <p:nvPr/>
              </p:nvSpPr>
              <p:spPr bwMode="auto">
                <a:xfrm>
                  <a:off x="1041" y="518"/>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Miền đông (Sa-phôn, Ga-la-át) </a:t>
                  </a:r>
                </a:p>
                <a:p>
                  <a:pPr eaLnBrk="0" hangingPunct="0"/>
                  <a:endParaRPr lang="en-GB" sz="1600" b="1">
                    <a:solidFill>
                      <a:srgbClr val="FFFF00"/>
                    </a:solidFill>
                  </a:endParaRPr>
                </a:p>
              </p:txBody>
            </p:sp>
            <p:sp>
              <p:nvSpPr>
                <p:cNvPr id="163877" name="Rectangle 53"/>
                <p:cNvSpPr>
                  <a:spLocks noChangeArrowheads="1"/>
                </p:cNvSpPr>
                <p:nvPr/>
              </p:nvSpPr>
              <p:spPr bwMode="auto">
                <a:xfrm>
                  <a:off x="998" y="518"/>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849" name="Group 54"/>
              <p:cNvGrpSpPr>
                <a:grpSpLocks/>
              </p:cNvGrpSpPr>
              <p:nvPr/>
            </p:nvGrpSpPr>
            <p:grpSpPr bwMode="auto">
              <a:xfrm>
                <a:off x="0" y="1151"/>
                <a:ext cx="998" cy="863"/>
                <a:chOff x="0" y="1151"/>
                <a:chExt cx="998" cy="863"/>
              </a:xfrm>
            </p:grpSpPr>
            <p:sp>
              <p:nvSpPr>
                <p:cNvPr id="163874" name="Rectangle 55"/>
                <p:cNvSpPr>
                  <a:spLocks noChangeArrowheads="1"/>
                </p:cNvSpPr>
                <p:nvPr/>
              </p:nvSpPr>
              <p:spPr bwMode="auto">
                <a:xfrm>
                  <a:off x="43" y="1151"/>
                  <a:ext cx="91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Tội lỗi</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63875" name="Rectangle 56"/>
                <p:cNvSpPr>
                  <a:spLocks noChangeArrowheads="1"/>
                </p:cNvSpPr>
                <p:nvPr/>
              </p:nvSpPr>
              <p:spPr bwMode="auto">
                <a:xfrm>
                  <a:off x="0" y="1151"/>
                  <a:ext cx="998"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850" name="Group 57"/>
              <p:cNvGrpSpPr>
                <a:grpSpLocks/>
              </p:cNvGrpSpPr>
              <p:nvPr/>
            </p:nvGrpSpPr>
            <p:grpSpPr bwMode="auto">
              <a:xfrm>
                <a:off x="998" y="1151"/>
                <a:ext cx="2774" cy="863"/>
                <a:chOff x="998" y="1151"/>
                <a:chExt cx="2774" cy="863"/>
              </a:xfrm>
            </p:grpSpPr>
            <p:sp>
              <p:nvSpPr>
                <p:cNvPr id="163872" name="Rectangle 58"/>
                <p:cNvSpPr>
                  <a:spLocks noChangeArrowheads="1"/>
                </p:cNvSpPr>
                <p:nvPr/>
              </p:nvSpPr>
              <p:spPr bwMode="auto">
                <a:xfrm>
                  <a:off x="1041" y="1151"/>
                  <a:ext cx="268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-làm điều ác trước mặt Đức Giê-hô-va (10:6a)</a:t>
                  </a:r>
                </a:p>
                <a:p>
                  <a:pPr eaLnBrk="0" hangingPunct="0"/>
                  <a:r>
                    <a:rPr lang="en-GB" sz="1600" b="1">
                      <a:solidFill>
                        <a:srgbClr val="FFFF00"/>
                      </a:solidFill>
                      <a:latin typeface="Courier New" charset="0"/>
                      <a:cs typeface="Courier New" charset="0"/>
                    </a:rPr>
                    <a:t>-phục vụ các thần của các dân tộc khác</a:t>
                  </a:r>
                  <a:endParaRPr lang="en-GB" sz="1600" b="1">
                    <a:solidFill>
                      <a:srgbClr val="FFFF00"/>
                    </a:solidFill>
                  </a:endParaRPr>
                </a:p>
              </p:txBody>
            </p:sp>
            <p:sp>
              <p:nvSpPr>
                <p:cNvPr id="163873" name="Rectangle 59"/>
                <p:cNvSpPr>
                  <a:spLocks noChangeArrowheads="1"/>
                </p:cNvSpPr>
                <p:nvPr/>
              </p:nvSpPr>
              <p:spPr bwMode="auto">
                <a:xfrm>
                  <a:off x="998" y="1151"/>
                  <a:ext cx="2774"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851" name="Group 60"/>
              <p:cNvGrpSpPr>
                <a:grpSpLocks/>
              </p:cNvGrpSpPr>
              <p:nvPr/>
            </p:nvGrpSpPr>
            <p:grpSpPr bwMode="auto">
              <a:xfrm>
                <a:off x="0" y="2014"/>
                <a:ext cx="998" cy="748"/>
                <a:chOff x="0" y="2014"/>
                <a:chExt cx="998" cy="748"/>
              </a:xfrm>
            </p:grpSpPr>
            <p:sp>
              <p:nvSpPr>
                <p:cNvPr id="163870" name="Rectangle 61"/>
                <p:cNvSpPr>
                  <a:spLocks noChangeArrowheads="1"/>
                </p:cNvSpPr>
                <p:nvPr/>
              </p:nvSpPr>
              <p:spPr bwMode="auto">
                <a:xfrm>
                  <a:off x="43" y="2014"/>
                  <a:ext cx="9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Quy phục</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63871" name="Rectangle 62"/>
                <p:cNvSpPr>
                  <a:spLocks noChangeArrowheads="1"/>
                </p:cNvSpPr>
                <p:nvPr/>
              </p:nvSpPr>
              <p:spPr bwMode="auto">
                <a:xfrm>
                  <a:off x="0" y="2014"/>
                  <a:ext cx="998"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852" name="Group 63"/>
              <p:cNvGrpSpPr>
                <a:grpSpLocks/>
              </p:cNvGrpSpPr>
              <p:nvPr/>
            </p:nvGrpSpPr>
            <p:grpSpPr bwMode="auto">
              <a:xfrm>
                <a:off x="998" y="2014"/>
                <a:ext cx="2774" cy="748"/>
                <a:chOff x="998" y="2014"/>
                <a:chExt cx="2774" cy="748"/>
              </a:xfrm>
            </p:grpSpPr>
            <p:sp>
              <p:nvSpPr>
                <p:cNvPr id="163868" name="Rectangle 64"/>
                <p:cNvSpPr>
                  <a:spLocks noChangeArrowheads="1"/>
                </p:cNvSpPr>
                <p:nvPr/>
              </p:nvSpPr>
              <p:spPr bwMode="auto">
                <a:xfrm>
                  <a:off x="1041" y="2014"/>
                  <a:ext cx="26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-Phi-li-tin và A-mô-rít (10:7)</a:t>
                  </a:r>
                </a:p>
                <a:p>
                  <a:pPr eaLnBrk="0" hangingPunct="0"/>
                  <a:r>
                    <a:rPr lang="en-GB" sz="1600" b="1">
                      <a:solidFill>
                        <a:srgbClr val="FFFF00"/>
                      </a:solidFill>
                      <a:latin typeface="Courier New" charset="0"/>
                      <a:cs typeface="Courier New" charset="0"/>
                    </a:rPr>
                    <a:t>-mười tám năm (10:8)</a:t>
                  </a:r>
                  <a:endParaRPr lang="en-GB" sz="1600" b="1">
                    <a:solidFill>
                      <a:srgbClr val="FFFF00"/>
                    </a:solidFill>
                  </a:endParaRPr>
                </a:p>
              </p:txBody>
            </p:sp>
            <p:sp>
              <p:nvSpPr>
                <p:cNvPr id="163869" name="Rectangle 65"/>
                <p:cNvSpPr>
                  <a:spLocks noChangeArrowheads="1"/>
                </p:cNvSpPr>
                <p:nvPr/>
              </p:nvSpPr>
              <p:spPr bwMode="auto">
                <a:xfrm>
                  <a:off x="998" y="2014"/>
                  <a:ext cx="27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853" name="Group 66"/>
              <p:cNvGrpSpPr>
                <a:grpSpLocks/>
              </p:cNvGrpSpPr>
              <p:nvPr/>
            </p:nvGrpSpPr>
            <p:grpSpPr bwMode="auto">
              <a:xfrm>
                <a:off x="0" y="2762"/>
                <a:ext cx="998" cy="633"/>
                <a:chOff x="0" y="2762"/>
                <a:chExt cx="998" cy="633"/>
              </a:xfrm>
            </p:grpSpPr>
            <p:sp>
              <p:nvSpPr>
                <p:cNvPr id="163866" name="Rectangle 67"/>
                <p:cNvSpPr>
                  <a:spLocks noChangeArrowheads="1"/>
                </p:cNvSpPr>
                <p:nvPr/>
              </p:nvSpPr>
              <p:spPr bwMode="auto">
                <a:xfrm>
                  <a:off x="43" y="2762"/>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63867" name="Rectangle 68"/>
                <p:cNvSpPr>
                  <a:spLocks noChangeArrowheads="1"/>
                </p:cNvSpPr>
                <p:nvPr/>
              </p:nvSpPr>
              <p:spPr bwMode="auto">
                <a:xfrm>
                  <a:off x="0" y="2762"/>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854" name="Group 69"/>
              <p:cNvGrpSpPr>
                <a:grpSpLocks/>
              </p:cNvGrpSpPr>
              <p:nvPr/>
            </p:nvGrpSpPr>
            <p:grpSpPr bwMode="auto">
              <a:xfrm>
                <a:off x="998" y="2762"/>
                <a:ext cx="2774" cy="633"/>
                <a:chOff x="998" y="2762"/>
                <a:chExt cx="2774" cy="633"/>
              </a:xfrm>
            </p:grpSpPr>
            <p:sp>
              <p:nvSpPr>
                <p:cNvPr id="163864" name="Rectangle 70"/>
                <p:cNvSpPr>
                  <a:spLocks noChangeArrowheads="1"/>
                </p:cNvSpPr>
                <p:nvPr/>
              </p:nvSpPr>
              <p:spPr bwMode="auto">
                <a:xfrm>
                  <a:off x="1041" y="2762"/>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-Kêu cầu cùng Đức Giê-hô-va (10:10)</a:t>
                  </a:r>
                </a:p>
                <a:p>
                  <a:pPr eaLnBrk="0" hangingPunct="0"/>
                  <a:r>
                    <a:rPr lang="en-GB" sz="1600" b="1">
                      <a:solidFill>
                        <a:srgbClr val="FFFF00"/>
                      </a:solidFill>
                      <a:latin typeface="Courier New" charset="0"/>
                      <a:cs typeface="Courier New" charset="0"/>
                    </a:rPr>
                    <a:t>-ăn năn và từ bỏ các thần ngoại bang (10:16)</a:t>
                  </a:r>
                </a:p>
              </p:txBody>
            </p:sp>
            <p:sp>
              <p:nvSpPr>
                <p:cNvPr id="163865" name="Rectangle 71"/>
                <p:cNvSpPr>
                  <a:spLocks noChangeArrowheads="1"/>
                </p:cNvSpPr>
                <p:nvPr/>
              </p:nvSpPr>
              <p:spPr bwMode="auto">
                <a:xfrm>
                  <a:off x="998" y="2762"/>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855" name="Group 72"/>
              <p:cNvGrpSpPr>
                <a:grpSpLocks/>
              </p:cNvGrpSpPr>
              <p:nvPr/>
            </p:nvGrpSpPr>
            <p:grpSpPr bwMode="auto">
              <a:xfrm>
                <a:off x="0" y="3395"/>
                <a:ext cx="998" cy="633"/>
                <a:chOff x="0" y="3395"/>
                <a:chExt cx="998" cy="633"/>
              </a:xfrm>
            </p:grpSpPr>
            <p:sp>
              <p:nvSpPr>
                <p:cNvPr id="163862" name="Rectangle 73"/>
                <p:cNvSpPr>
                  <a:spLocks noChangeArrowheads="1"/>
                </p:cNvSpPr>
                <p:nvPr/>
              </p:nvSpPr>
              <p:spPr bwMode="auto">
                <a:xfrm>
                  <a:off x="43" y="3395"/>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Im lặng</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63863" name="Rectangle 74"/>
                <p:cNvSpPr>
                  <a:spLocks noChangeArrowheads="1"/>
                </p:cNvSpPr>
                <p:nvPr/>
              </p:nvSpPr>
              <p:spPr bwMode="auto">
                <a:xfrm>
                  <a:off x="0" y="3395"/>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856" name="Group 75"/>
              <p:cNvGrpSpPr>
                <a:grpSpLocks/>
              </p:cNvGrpSpPr>
              <p:nvPr/>
            </p:nvGrpSpPr>
            <p:grpSpPr bwMode="auto">
              <a:xfrm>
                <a:off x="998" y="3395"/>
                <a:ext cx="2774" cy="633"/>
                <a:chOff x="998" y="3395"/>
                <a:chExt cx="2774" cy="633"/>
              </a:xfrm>
            </p:grpSpPr>
            <p:sp>
              <p:nvSpPr>
                <p:cNvPr id="163860" name="Rectangle 76"/>
                <p:cNvSpPr>
                  <a:spLocks noChangeArrowheads="1"/>
                </p:cNvSpPr>
                <p:nvPr/>
              </p:nvSpPr>
              <p:spPr bwMode="auto">
                <a:xfrm>
                  <a:off x="1041" y="3395"/>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-sáu năm (12:7a)</a:t>
                  </a:r>
                </a:p>
                <a:p>
                  <a:pPr eaLnBrk="0" hangingPunct="0"/>
                  <a:endParaRPr lang="en-GB" sz="1600" b="1">
                    <a:solidFill>
                      <a:srgbClr val="FFFF00"/>
                    </a:solidFill>
                  </a:endParaRPr>
                </a:p>
              </p:txBody>
            </p:sp>
            <p:sp>
              <p:nvSpPr>
                <p:cNvPr id="163861" name="Rectangle 77"/>
                <p:cNvSpPr>
                  <a:spLocks noChangeArrowheads="1"/>
                </p:cNvSpPr>
                <p:nvPr/>
              </p:nvSpPr>
              <p:spPr bwMode="auto">
                <a:xfrm>
                  <a:off x="998" y="3395"/>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857" name="Group 78"/>
              <p:cNvGrpSpPr>
                <a:grpSpLocks/>
              </p:cNvGrpSpPr>
              <p:nvPr/>
            </p:nvGrpSpPr>
            <p:grpSpPr bwMode="auto">
              <a:xfrm>
                <a:off x="0" y="4028"/>
                <a:ext cx="3772" cy="1898"/>
                <a:chOff x="0" y="4028"/>
                <a:chExt cx="3772" cy="1898"/>
              </a:xfrm>
            </p:grpSpPr>
            <p:sp>
              <p:nvSpPr>
                <p:cNvPr id="163858" name="Rectangle 79"/>
                <p:cNvSpPr>
                  <a:spLocks noChangeArrowheads="1"/>
                </p:cNvSpPr>
                <p:nvPr/>
              </p:nvSpPr>
              <p:spPr bwMode="auto">
                <a:xfrm>
                  <a:off x="43" y="4028"/>
                  <a:ext cx="3686" cy="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3700" indent="-393700">
                    <a:tabLst>
                      <a:tab pos="393700" algn="l"/>
                    </a:tabLst>
                  </a:pPr>
                  <a:r>
                    <a:rPr lang="en-GB" sz="1400" b="1">
                      <a:solidFill>
                        <a:srgbClr val="FFFF00"/>
                      </a:solidFill>
                      <a:latin typeface="Courier New" charset="0"/>
                    </a:rPr>
                    <a:t>3. Hê 11:32-33 “...về Ghê-đê-ôn, Ba-rác, Sam-sôn, Giép-thê, ...những người bởi đức tin chinh phục các nước....” lưu ý chiến công của ông</a:t>
                  </a:r>
                </a:p>
                <a:p>
                  <a:pPr marL="393700" indent="-393700">
                    <a:tabLst>
                      <a:tab pos="393700" algn="l"/>
                    </a:tabLst>
                  </a:pPr>
                  <a:r>
                    <a:rPr lang="en-GB" sz="1400" b="1">
                      <a:solidFill>
                        <a:srgbClr val="FFFF00"/>
                      </a:solidFill>
                      <a:latin typeface="Courier New" charset="0"/>
                    </a:rPr>
                    <a:t>4. Mặc dù là một hành động bị cấm đoán, việc hiến tế con gái của ông</a:t>
                  </a:r>
                </a:p>
                <a:p>
                  <a:pPr marL="393700" indent="-393700">
                    <a:tabLst>
                      <a:tab pos="393700" algn="l"/>
                    </a:tabLst>
                  </a:pPr>
                  <a:r>
                    <a:rPr lang="en-GB" sz="1400" b="1">
                      <a:solidFill>
                        <a:srgbClr val="FFFF00"/>
                      </a:solidFill>
                      <a:latin typeface="Courier New" charset="0"/>
                    </a:rPr>
                    <a:t>   cho thấy ông là người giữ lời; mặc dù ngu ngốc và bướng bỉnh, ông vẫn </a:t>
                  </a:r>
                </a:p>
                <a:p>
                  <a:pPr marL="393700" indent="-393700">
                    <a:tabLst>
                      <a:tab pos="393700" algn="l"/>
                    </a:tabLst>
                  </a:pPr>
                  <a:r>
                    <a:rPr lang="en-GB" sz="1400" b="1">
                      <a:solidFill>
                        <a:srgbClr val="FFFF00"/>
                      </a:solidFill>
                      <a:latin typeface="Courier New" charset="0"/>
                    </a:rPr>
                    <a:t>   đề cập đến “Giê-hô-va, Đức Chúa Trời của Israel” trong sứ điệp của ông </a:t>
                  </a:r>
                </a:p>
                <a:p>
                  <a:pPr marL="393700" indent="-393700">
                    <a:tabLst>
                      <a:tab pos="393700" algn="l"/>
                    </a:tabLst>
                  </a:pPr>
                  <a:r>
                    <a:rPr lang="en-GB" sz="1400" b="1">
                      <a:solidFill>
                        <a:srgbClr val="FFFF00"/>
                      </a:solidFill>
                      <a:latin typeface="Courier New" charset="0"/>
                    </a:rPr>
                    <a:t>   dành cho vua Am-môn (11:13-27).</a:t>
                  </a:r>
                </a:p>
                <a:p>
                  <a:pPr marL="393700" indent="-393700">
                    <a:tabLst>
                      <a:tab pos="393700" algn="l"/>
                    </a:tabLst>
                  </a:pPr>
                  <a:r>
                    <a:rPr lang="en-GB" sz="1400" b="1">
                      <a:solidFill>
                        <a:srgbClr val="FFFF00"/>
                      </a:solidFill>
                      <a:latin typeface="Courier New" charset="0"/>
                    </a:rPr>
                    <a:t>5. Thân thế và việc làm của ông cho thấy sự ảnh hưởng của các dân tộc </a:t>
                  </a:r>
                </a:p>
                <a:p>
                  <a:pPr marL="393700" indent="-393700">
                    <a:tabLst>
                      <a:tab pos="393700" algn="l"/>
                    </a:tabLst>
                  </a:pPr>
                  <a:r>
                    <a:rPr lang="en-GB" sz="1400" b="1">
                      <a:solidFill>
                        <a:srgbClr val="FFFF00"/>
                      </a:solidFill>
                      <a:latin typeface="Courier New" charset="0"/>
                    </a:rPr>
                    <a:t>   chung quanh trong cách cư xử của ông (vd. Việc hiến tế con gái).</a:t>
                  </a:r>
                </a:p>
              </p:txBody>
            </p:sp>
            <p:sp>
              <p:nvSpPr>
                <p:cNvPr id="163859" name="Rectangle 80"/>
                <p:cNvSpPr>
                  <a:spLocks noChangeArrowheads="1"/>
                </p:cNvSpPr>
                <p:nvPr/>
              </p:nvSpPr>
              <p:spPr bwMode="auto">
                <a:xfrm>
                  <a:off x="0" y="4028"/>
                  <a:ext cx="3772" cy="189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63845" name="Rectangle 81"/>
            <p:cNvSpPr>
              <a:spLocks noChangeArrowheads="1"/>
            </p:cNvSpPr>
            <p:nvPr/>
          </p:nvSpPr>
          <p:spPr bwMode="auto">
            <a:xfrm>
              <a:off x="-3" y="-3"/>
              <a:ext cx="3778" cy="5932"/>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628" name="Picture 152627">
            <a:hlinkClick r:id="" action="ppaction://media"/>
          </p:cNvPr>
          <p:cNvPicPr>
            <a:picLocks noRot="1"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624" name="Text Box 48"/>
          <p:cNvSpPr txBox="1">
            <a:spLocks noChangeArrowheads="1"/>
          </p:cNvSpPr>
          <p:nvPr/>
        </p:nvSpPr>
        <p:spPr bwMode="auto">
          <a:xfrm>
            <a:off x="5562600" y="4419600"/>
            <a:ext cx="60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rgbClr val="FFFF00"/>
                </a:solidFill>
              </a:rPr>
              <a:t>Miền bắc</a:t>
            </a:r>
          </a:p>
          <a:p>
            <a:pPr eaLnBrk="1" hangingPunct="1"/>
            <a:r>
              <a:rPr lang="en-US" sz="1200">
                <a:solidFill>
                  <a:srgbClr val="FFFF00"/>
                </a:solidFill>
              </a:rPr>
              <a:t>12:8-</a:t>
            </a:r>
          </a:p>
          <a:p>
            <a:pPr eaLnBrk="1" hangingPunct="1"/>
            <a:r>
              <a:rPr lang="en-US" sz="1200">
                <a:solidFill>
                  <a:srgbClr val="FFFF00"/>
                </a:solidFill>
              </a:rPr>
              <a:t>12:15</a:t>
            </a:r>
            <a:endParaRPr lang="en-US"/>
          </a:p>
        </p:txBody>
      </p:sp>
      <p:sp>
        <p:nvSpPr>
          <p:cNvPr id="152630" name="Text Box 54"/>
          <p:cNvSpPr txBox="1">
            <a:spLocks noChangeArrowheads="1"/>
          </p:cNvSpPr>
          <p:nvPr/>
        </p:nvSpPr>
        <p:spPr bwMode="auto">
          <a:xfrm>
            <a:off x="4953000" y="4419600"/>
            <a:ext cx="544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rgbClr val="FFFF00"/>
                </a:solidFill>
              </a:rPr>
              <a:t>Miền </a:t>
            </a:r>
          </a:p>
          <a:p>
            <a:pPr eaLnBrk="1" hangingPunct="1"/>
            <a:r>
              <a:rPr lang="en-US" sz="1200">
                <a:solidFill>
                  <a:srgbClr val="FFFF00"/>
                </a:solidFill>
              </a:rPr>
              <a:t>đông</a:t>
            </a:r>
          </a:p>
          <a:p>
            <a:pPr eaLnBrk="1" hangingPunct="1"/>
            <a:r>
              <a:rPr lang="en-US" sz="1200">
                <a:solidFill>
                  <a:srgbClr val="FFFF00"/>
                </a:solidFill>
              </a:rPr>
              <a:t>10:3-</a:t>
            </a:r>
          </a:p>
          <a:p>
            <a:pPr eaLnBrk="1" hangingPunct="1"/>
            <a:r>
              <a:rPr lang="en-US" sz="1200">
                <a:solidFill>
                  <a:srgbClr val="FFFF00"/>
                </a:solidFill>
              </a:rPr>
              <a:t>12:7</a:t>
            </a:r>
            <a:endParaRPr lang="en-US"/>
          </a:p>
        </p:txBody>
      </p:sp>
      <p:sp>
        <p:nvSpPr>
          <p:cNvPr id="152631" name="Text Box 55"/>
          <p:cNvSpPr txBox="1">
            <a:spLocks noChangeArrowheads="1"/>
          </p:cNvSpPr>
          <p:nvPr/>
        </p:nvSpPr>
        <p:spPr bwMode="auto">
          <a:xfrm>
            <a:off x="4329113"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Trung </a:t>
            </a:r>
          </a:p>
          <a:p>
            <a:pPr algn="ctr" eaLnBrk="1" hangingPunct="1"/>
            <a:r>
              <a:rPr lang="en-US" sz="1200">
                <a:solidFill>
                  <a:srgbClr val="FFFF00"/>
                </a:solidFill>
              </a:rPr>
              <a:t>tâm</a:t>
            </a:r>
          </a:p>
          <a:p>
            <a:pPr algn="ctr" eaLnBrk="1" hangingPunct="1"/>
            <a:endParaRPr lang="en-US" sz="1200">
              <a:solidFill>
                <a:srgbClr val="FFFF00"/>
              </a:solidFill>
            </a:endParaRPr>
          </a:p>
          <a:p>
            <a:pPr algn="ctr" eaLnBrk="1" hangingPunct="1"/>
            <a:r>
              <a:rPr lang="en-US" sz="1200">
                <a:solidFill>
                  <a:srgbClr val="FFFF00"/>
                </a:solidFill>
              </a:rPr>
              <a:t>6:1-10:2</a:t>
            </a:r>
            <a:endParaRPr lang="en-US"/>
          </a:p>
        </p:txBody>
      </p:sp>
      <p:sp>
        <p:nvSpPr>
          <p:cNvPr id="152632" name="Text Box 56"/>
          <p:cNvSpPr txBox="1">
            <a:spLocks noChangeArrowheads="1"/>
          </p:cNvSpPr>
          <p:nvPr/>
        </p:nvSpPr>
        <p:spPr bwMode="auto">
          <a:xfrm>
            <a:off x="3719513"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Miền </a:t>
            </a:r>
          </a:p>
          <a:p>
            <a:pPr algn="ctr" eaLnBrk="1" hangingPunct="1"/>
            <a:r>
              <a:rPr lang="en-US" sz="1200">
                <a:solidFill>
                  <a:srgbClr val="FFFF00"/>
                </a:solidFill>
              </a:rPr>
              <a:t>bắc</a:t>
            </a:r>
          </a:p>
          <a:p>
            <a:pPr algn="ctr" eaLnBrk="1" hangingPunct="1"/>
            <a:endParaRPr lang="en-US" sz="1200">
              <a:solidFill>
                <a:srgbClr val="FFFF00"/>
              </a:solidFill>
            </a:endParaRPr>
          </a:p>
          <a:p>
            <a:pPr algn="ctr" eaLnBrk="1" hangingPunct="1"/>
            <a:r>
              <a:rPr lang="en-US" sz="1200">
                <a:solidFill>
                  <a:srgbClr val="FFFF00"/>
                </a:solidFill>
              </a:rPr>
              <a:t>4:1-5:31</a:t>
            </a:r>
            <a:endParaRPr lang="en-US"/>
          </a:p>
        </p:txBody>
      </p:sp>
      <p:sp>
        <p:nvSpPr>
          <p:cNvPr id="152633" name="Text Box 57"/>
          <p:cNvSpPr txBox="1">
            <a:spLocks noChangeArrowheads="1"/>
          </p:cNvSpPr>
          <p:nvPr/>
        </p:nvSpPr>
        <p:spPr bwMode="auto">
          <a:xfrm>
            <a:off x="2363788" y="4267200"/>
            <a:ext cx="625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Giới </a:t>
            </a:r>
          </a:p>
          <a:p>
            <a:pPr algn="ctr" eaLnBrk="1" hangingPunct="1"/>
            <a:r>
              <a:rPr lang="en-US" sz="1200">
                <a:solidFill>
                  <a:srgbClr val="FFFF00"/>
                </a:solidFill>
              </a:rPr>
              <a:t>thiệu</a:t>
            </a:r>
          </a:p>
          <a:p>
            <a:pPr algn="ctr" eaLnBrk="1" hangingPunct="1"/>
            <a:endParaRPr lang="en-US" sz="1200">
              <a:solidFill>
                <a:srgbClr val="FFFF00"/>
              </a:solidFill>
            </a:endParaRPr>
          </a:p>
          <a:p>
            <a:pPr algn="ctr" eaLnBrk="1" hangingPunct="1"/>
            <a:r>
              <a:rPr lang="en-US" sz="1200">
                <a:solidFill>
                  <a:srgbClr val="FFFF00"/>
                </a:solidFill>
              </a:rPr>
              <a:t>2:6-3:6</a:t>
            </a:r>
            <a:endParaRPr lang="en-US"/>
          </a:p>
        </p:txBody>
      </p:sp>
      <p:sp>
        <p:nvSpPr>
          <p:cNvPr id="152634" name="Text Box 58"/>
          <p:cNvSpPr txBox="1">
            <a:spLocks noChangeArrowheads="1"/>
          </p:cNvSpPr>
          <p:nvPr/>
        </p:nvSpPr>
        <p:spPr bwMode="auto">
          <a:xfrm>
            <a:off x="3048000" y="4267200"/>
            <a:ext cx="7016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Miền nam</a:t>
            </a:r>
          </a:p>
          <a:p>
            <a:pPr algn="ctr" eaLnBrk="1" hangingPunct="1"/>
            <a:endParaRPr lang="en-US" sz="1200">
              <a:solidFill>
                <a:srgbClr val="FFFF00"/>
              </a:solidFill>
            </a:endParaRPr>
          </a:p>
          <a:p>
            <a:pPr algn="ctr" eaLnBrk="1" hangingPunct="1"/>
            <a:r>
              <a:rPr lang="en-US" sz="1200">
                <a:solidFill>
                  <a:srgbClr val="FFFF00"/>
                </a:solidFill>
              </a:rPr>
              <a:t>3:5-3:31</a:t>
            </a:r>
            <a:endParaRPr lang="en-US"/>
          </a:p>
        </p:txBody>
      </p:sp>
      <p:sp>
        <p:nvSpPr>
          <p:cNvPr id="165896" name="Text Box 59"/>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172</a:t>
            </a:r>
          </a:p>
        </p:txBody>
      </p:sp>
      <p:sp>
        <p:nvSpPr>
          <p:cNvPr id="165897" name="Text Box 60"/>
          <p:cNvSpPr txBox="1">
            <a:spLocks noChangeArrowheads="1"/>
          </p:cNvSpPr>
          <p:nvPr/>
        </p:nvSpPr>
        <p:spPr bwMode="auto">
          <a:xfrm>
            <a:off x="1447800" y="4419600"/>
            <a:ext cx="971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Không vâng </a:t>
            </a:r>
          </a:p>
          <a:p>
            <a:pPr algn="ctr" eaLnBrk="1" hangingPunct="1"/>
            <a:r>
              <a:rPr lang="en-US" sz="1200">
                <a:solidFill>
                  <a:srgbClr val="FFFF00"/>
                </a:solidFill>
              </a:rPr>
              <a:t>lời </a:t>
            </a:r>
          </a:p>
          <a:p>
            <a:pPr algn="ctr" eaLnBrk="1" hangingPunct="1"/>
            <a:r>
              <a:rPr lang="en-US" sz="1200">
                <a:solidFill>
                  <a:srgbClr val="FFFF00"/>
                </a:solidFill>
              </a:rPr>
              <a:t>thuộc linh</a:t>
            </a:r>
          </a:p>
          <a:p>
            <a:pPr algn="ctr" eaLnBrk="1" hangingPunct="1"/>
            <a:r>
              <a:rPr lang="en-US" sz="1200">
                <a:solidFill>
                  <a:srgbClr val="FFFF00"/>
                </a:solidFill>
              </a:rPr>
              <a:t>2:1-5</a:t>
            </a:r>
          </a:p>
        </p:txBody>
      </p:sp>
      <p:sp>
        <p:nvSpPr>
          <p:cNvPr id="165898" name="Text Box 61"/>
          <p:cNvSpPr txBox="1">
            <a:spLocks noChangeArrowheads="1"/>
          </p:cNvSpPr>
          <p:nvPr/>
        </p:nvSpPr>
        <p:spPr bwMode="auto">
          <a:xfrm>
            <a:off x="457200" y="441960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Quân đội không vâng lời</a:t>
            </a:r>
          </a:p>
          <a:p>
            <a:pPr algn="ctr" eaLnBrk="1" hangingPunct="1"/>
            <a:r>
              <a:rPr lang="en-US" sz="1200">
                <a:solidFill>
                  <a:srgbClr val="FFFF00"/>
                </a:solidFill>
              </a:rPr>
              <a:t>1</a:t>
            </a:r>
          </a:p>
        </p:txBody>
      </p:sp>
      <p:sp>
        <p:nvSpPr>
          <p:cNvPr id="165899" name="Rectangle 62"/>
          <p:cNvSpPr>
            <a:spLocks noChangeArrowheads="1"/>
          </p:cNvSpPr>
          <p:nvPr/>
        </p:nvSpPr>
        <p:spPr bwMode="auto">
          <a:xfrm>
            <a:off x="533400" y="533400"/>
            <a:ext cx="8153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65900" name="Line 63"/>
          <p:cNvSpPr>
            <a:spLocks noChangeShapeType="1"/>
          </p:cNvSpPr>
          <p:nvPr/>
        </p:nvSpPr>
        <p:spPr bwMode="auto">
          <a:xfrm>
            <a:off x="2362200" y="1219200"/>
            <a:ext cx="0" cy="4114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1" name="Line 64"/>
          <p:cNvSpPr>
            <a:spLocks noChangeShapeType="1"/>
          </p:cNvSpPr>
          <p:nvPr/>
        </p:nvSpPr>
        <p:spPr bwMode="auto">
          <a:xfrm>
            <a:off x="533400" y="6400800"/>
            <a:ext cx="8153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5902" name="Group 65"/>
          <p:cNvGrpSpPr>
            <a:grpSpLocks/>
          </p:cNvGrpSpPr>
          <p:nvPr/>
        </p:nvGrpSpPr>
        <p:grpSpPr bwMode="auto">
          <a:xfrm>
            <a:off x="533400" y="533400"/>
            <a:ext cx="8153400" cy="5867400"/>
            <a:chOff x="336" y="336"/>
            <a:chExt cx="5136" cy="3696"/>
          </a:xfrm>
        </p:grpSpPr>
        <p:sp>
          <p:nvSpPr>
            <p:cNvPr id="165921" name="Line 66"/>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2" name="Line 67"/>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3" name="Line 68"/>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4" name="Line 69"/>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5" name="Line 70"/>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6" name="Line 71"/>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7" name="Line 72"/>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8" name="Line 73"/>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9" name="Line 74"/>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0" name="Line 75"/>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1" name="Line 76"/>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2" name="Line 77"/>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3" name="Line 78"/>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4" name="Line 79"/>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5" name="Line 80"/>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6" name="Line 81"/>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7" name="Line 82"/>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8" name="Line 83"/>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9" name="Line 84"/>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0" name="Line 85"/>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5903" name="Text Box 86"/>
          <p:cNvSpPr txBox="1">
            <a:spLocks noChangeArrowheads="1"/>
          </p:cNvSpPr>
          <p:nvPr/>
        </p:nvSpPr>
        <p:spPr bwMode="auto">
          <a:xfrm>
            <a:off x="1676400" y="587375"/>
            <a:ext cx="5843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Thất bại dưới chế độ thần quyền</a:t>
            </a:r>
          </a:p>
        </p:txBody>
      </p:sp>
      <p:sp>
        <p:nvSpPr>
          <p:cNvPr id="165904" name="Text Box 87"/>
          <p:cNvSpPr txBox="1">
            <a:spLocks noChangeArrowheads="1"/>
          </p:cNvSpPr>
          <p:nvPr/>
        </p:nvSpPr>
        <p:spPr bwMode="auto">
          <a:xfrm>
            <a:off x="609600" y="1143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Sự chinh phục không trọn vẹn</a:t>
            </a:r>
          </a:p>
        </p:txBody>
      </p:sp>
      <p:sp>
        <p:nvSpPr>
          <p:cNvPr id="165905" name="Text Box 88"/>
          <p:cNvSpPr txBox="1">
            <a:spLocks noChangeArrowheads="1"/>
          </p:cNvSpPr>
          <p:nvPr/>
        </p:nvSpPr>
        <p:spPr bwMode="auto">
          <a:xfrm>
            <a:off x="3124200" y="1295400"/>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giải cứu bởi các quan xét</a:t>
            </a:r>
          </a:p>
        </p:txBody>
      </p:sp>
      <p:sp>
        <p:nvSpPr>
          <p:cNvPr id="165906" name="Text Box 89"/>
          <p:cNvSpPr txBox="1">
            <a:spLocks noChangeArrowheads="1"/>
          </p:cNvSpPr>
          <p:nvPr/>
        </p:nvSpPr>
        <p:spPr bwMode="auto">
          <a:xfrm>
            <a:off x="6781800" y="1143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Nhu cầu về chế độ quân chủ</a:t>
            </a:r>
          </a:p>
        </p:txBody>
      </p:sp>
      <p:sp>
        <p:nvSpPr>
          <p:cNvPr id="165907" name="Text Box 90"/>
          <p:cNvSpPr txBox="1">
            <a:spLocks noChangeArrowheads="1"/>
          </p:cNvSpPr>
          <p:nvPr/>
        </p:nvSpPr>
        <p:spPr bwMode="auto">
          <a:xfrm>
            <a:off x="990600" y="1828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1:1-2:5</a:t>
            </a:r>
          </a:p>
        </p:txBody>
      </p:sp>
      <p:sp>
        <p:nvSpPr>
          <p:cNvPr id="165908" name="Text Box 91"/>
          <p:cNvSpPr txBox="1">
            <a:spLocks noChangeArrowheads="1"/>
          </p:cNvSpPr>
          <p:nvPr/>
        </p:nvSpPr>
        <p:spPr bwMode="auto">
          <a:xfrm>
            <a:off x="4038600" y="1828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2:6-16:31</a:t>
            </a:r>
          </a:p>
        </p:txBody>
      </p:sp>
      <p:sp>
        <p:nvSpPr>
          <p:cNvPr id="165909" name="Text Box 92"/>
          <p:cNvSpPr txBox="1">
            <a:spLocks noChangeArrowheads="1"/>
          </p:cNvSpPr>
          <p:nvPr/>
        </p:nvSpPr>
        <p:spPr bwMode="auto">
          <a:xfrm>
            <a:off x="7315200" y="1828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17-21</a:t>
            </a:r>
          </a:p>
        </p:txBody>
      </p:sp>
      <p:sp>
        <p:nvSpPr>
          <p:cNvPr id="165910" name="Text Box 93"/>
          <p:cNvSpPr txBox="1">
            <a:spLocks noChangeArrowheads="1"/>
          </p:cNvSpPr>
          <p:nvPr/>
        </p:nvSpPr>
        <p:spPr bwMode="auto">
          <a:xfrm>
            <a:off x="685800" y="236220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hư hỏng</a:t>
            </a:r>
          </a:p>
        </p:txBody>
      </p:sp>
      <p:sp>
        <p:nvSpPr>
          <p:cNvPr id="165911" name="Text Box 94"/>
          <p:cNvSpPr txBox="1">
            <a:spLocks noChangeArrowheads="1"/>
          </p:cNvSpPr>
          <p:nvPr/>
        </p:nvSpPr>
        <p:spPr bwMode="auto">
          <a:xfrm>
            <a:off x="41148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Kỷ luật</a:t>
            </a:r>
          </a:p>
        </p:txBody>
      </p:sp>
      <p:sp>
        <p:nvSpPr>
          <p:cNvPr id="165912" name="Text Box 95"/>
          <p:cNvSpPr txBox="1">
            <a:spLocks noChangeArrowheads="1"/>
          </p:cNvSpPr>
          <p:nvPr/>
        </p:nvSpPr>
        <p:spPr bwMode="auto">
          <a:xfrm>
            <a:off x="7239000" y="2362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Sa đọa</a:t>
            </a:r>
          </a:p>
        </p:txBody>
      </p:sp>
      <p:sp>
        <p:nvSpPr>
          <p:cNvPr id="165913" name="Text Box 96"/>
          <p:cNvSpPr txBox="1">
            <a:spLocks noChangeArrowheads="1"/>
          </p:cNvSpPr>
          <p:nvPr/>
        </p:nvSpPr>
        <p:spPr bwMode="auto">
          <a:xfrm>
            <a:off x="568325" y="2819400"/>
            <a:ext cx="187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Nguyên nhân của các chu kỳ</a:t>
            </a:r>
          </a:p>
        </p:txBody>
      </p:sp>
      <p:sp>
        <p:nvSpPr>
          <p:cNvPr id="165914" name="Text Box 97"/>
          <p:cNvSpPr txBox="1">
            <a:spLocks noChangeArrowheads="1"/>
          </p:cNvSpPr>
          <p:nvPr/>
        </p:nvSpPr>
        <p:spPr bwMode="auto">
          <a:xfrm>
            <a:off x="3349625" y="2895600"/>
            <a:ext cx="241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Tai họa của các chu kỳ</a:t>
            </a:r>
          </a:p>
        </p:txBody>
      </p:sp>
      <p:sp>
        <p:nvSpPr>
          <p:cNvPr id="165915" name="Text Box 98"/>
          <p:cNvSpPr txBox="1">
            <a:spLocks noChangeArrowheads="1"/>
          </p:cNvSpPr>
          <p:nvPr/>
        </p:nvSpPr>
        <p:spPr bwMode="auto">
          <a:xfrm>
            <a:off x="6934200" y="2895600"/>
            <a:ext cx="167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Tình trạng của các chu kỳ</a:t>
            </a:r>
            <a:endParaRPr lang="en-US"/>
          </a:p>
        </p:txBody>
      </p:sp>
      <p:sp>
        <p:nvSpPr>
          <p:cNvPr id="165916" name="Text Box 99"/>
          <p:cNvSpPr txBox="1">
            <a:spLocks noChangeArrowheads="1"/>
          </p:cNvSpPr>
          <p:nvPr/>
        </p:nvSpPr>
        <p:spPr bwMode="auto">
          <a:xfrm>
            <a:off x="533400" y="3657600"/>
            <a:ext cx="177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với người Ca-na-an</a:t>
            </a:r>
            <a:endParaRPr lang="en-US"/>
          </a:p>
        </p:txBody>
      </p:sp>
      <p:sp>
        <p:nvSpPr>
          <p:cNvPr id="165917" name="Text Box 100"/>
          <p:cNvSpPr txBox="1">
            <a:spLocks noChangeArrowheads="1"/>
          </p:cNvSpPr>
          <p:nvPr/>
        </p:nvSpPr>
        <p:spPr bwMode="auto">
          <a:xfrm>
            <a:off x="2944813" y="3657600"/>
            <a:ext cx="333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Chiến tranh với người Ca-na-an</a:t>
            </a:r>
            <a:endParaRPr lang="en-US"/>
          </a:p>
        </p:txBody>
      </p:sp>
      <p:sp>
        <p:nvSpPr>
          <p:cNvPr id="165918" name="Text Box 101"/>
          <p:cNvSpPr txBox="1">
            <a:spLocks noChangeArrowheads="1"/>
          </p:cNvSpPr>
          <p:nvPr/>
        </p:nvSpPr>
        <p:spPr bwMode="auto">
          <a:xfrm>
            <a:off x="6858000" y="3702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như người Ca-na-an</a:t>
            </a:r>
            <a:endParaRPr lang="en-US"/>
          </a:p>
        </p:txBody>
      </p:sp>
      <p:sp>
        <p:nvSpPr>
          <p:cNvPr id="165919" name="Text Box 102"/>
          <p:cNvSpPr txBox="1">
            <a:spLocks noChangeArrowheads="1"/>
          </p:cNvSpPr>
          <p:nvPr/>
        </p:nvSpPr>
        <p:spPr bwMode="auto">
          <a:xfrm>
            <a:off x="4114800" y="54102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Ca-na-an</a:t>
            </a:r>
          </a:p>
        </p:txBody>
      </p:sp>
      <p:sp>
        <p:nvSpPr>
          <p:cNvPr id="165920" name="Text Box 103"/>
          <p:cNvSpPr txBox="1">
            <a:spLocks noChangeArrowheads="1"/>
          </p:cNvSpPr>
          <p:nvPr/>
        </p:nvSpPr>
        <p:spPr bwMode="auto">
          <a:xfrm>
            <a:off x="3136900" y="5943600"/>
            <a:ext cx="295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kh. 341 năm (1390-1049 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2624"/>
                                        </p:tgtEl>
                                        <p:attrNameLst>
                                          <p:attrName>style.visibility</p:attrName>
                                        </p:attrNameLst>
                                      </p:cBhvr>
                                      <p:to>
                                        <p:strVal val="visible"/>
                                      </p:to>
                                    </p:set>
                                    <p:animEffect transition="in" filter="checkerboard(across)">
                                      <p:cBhvr>
                                        <p:cTn id="7" dur="500"/>
                                        <p:tgtEl>
                                          <p:spTgt spid="1526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2630"/>
                                        </p:tgtEl>
                                        <p:attrNameLst>
                                          <p:attrName>style.visibility</p:attrName>
                                        </p:attrNameLst>
                                      </p:cBhvr>
                                      <p:to>
                                        <p:strVal val="visible"/>
                                      </p:to>
                                    </p:set>
                                    <p:animEffect transition="in" filter="checkerboard(across)">
                                      <p:cBhvr>
                                        <p:cTn id="12" dur="500"/>
                                        <p:tgtEl>
                                          <p:spTgt spid="1526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2631"/>
                                        </p:tgtEl>
                                        <p:attrNameLst>
                                          <p:attrName>style.visibility</p:attrName>
                                        </p:attrNameLst>
                                      </p:cBhvr>
                                      <p:to>
                                        <p:strVal val="visible"/>
                                      </p:to>
                                    </p:set>
                                    <p:animEffect transition="in" filter="checkerboard(across)">
                                      <p:cBhvr>
                                        <p:cTn id="17" dur="500"/>
                                        <p:tgtEl>
                                          <p:spTgt spid="1526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2632"/>
                                        </p:tgtEl>
                                        <p:attrNameLst>
                                          <p:attrName>style.visibility</p:attrName>
                                        </p:attrNameLst>
                                      </p:cBhvr>
                                      <p:to>
                                        <p:strVal val="visible"/>
                                      </p:to>
                                    </p:set>
                                    <p:animEffect transition="in" filter="checkerboard(across)">
                                      <p:cBhvr>
                                        <p:cTn id="22" dur="500"/>
                                        <p:tgtEl>
                                          <p:spTgt spid="1526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2633"/>
                                        </p:tgtEl>
                                        <p:attrNameLst>
                                          <p:attrName>style.visibility</p:attrName>
                                        </p:attrNameLst>
                                      </p:cBhvr>
                                      <p:to>
                                        <p:strVal val="visible"/>
                                      </p:to>
                                    </p:set>
                                    <p:animEffect transition="in" filter="checkerboard(across)">
                                      <p:cBhvr>
                                        <p:cTn id="27" dur="500"/>
                                        <p:tgtEl>
                                          <p:spTgt spid="1526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2634"/>
                                        </p:tgtEl>
                                        <p:attrNameLst>
                                          <p:attrName>style.visibility</p:attrName>
                                        </p:attrNameLst>
                                      </p:cBhvr>
                                      <p:to>
                                        <p:strVal val="visible"/>
                                      </p:to>
                                    </p:set>
                                    <p:animEffect transition="in" filter="checkerboard(across)">
                                      <p:cBhvr>
                                        <p:cTn id="32" dur="500"/>
                                        <p:tgtEl>
                                          <p:spTgt spid="152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24" grpId="0" autoUpdateAnimBg="0"/>
      <p:bldP spid="152630" grpId="0" autoUpdateAnimBg="0"/>
      <p:bldP spid="152631" grpId="0" autoUpdateAnimBg="0"/>
      <p:bldP spid="152632" grpId="0" autoUpdateAnimBg="0"/>
      <p:bldP spid="152633" grpId="0" autoUpdateAnimBg="0"/>
      <p:bldP spid="15263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8"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7939"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940"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7941"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942"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943"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7944"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945"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946"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7947"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7948" name="Line 18"/>
          <p:cNvSpPr>
            <a:spLocks noChangeShapeType="1"/>
          </p:cNvSpPr>
          <p:nvPr/>
        </p:nvSpPr>
        <p:spPr bwMode="auto">
          <a:xfrm>
            <a:off x="2743200" y="3048000"/>
            <a:ext cx="2438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949"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7950" name="Line 21"/>
          <p:cNvSpPr>
            <a:spLocks noChangeShapeType="1"/>
          </p:cNvSpPr>
          <p:nvPr/>
        </p:nvSpPr>
        <p:spPr bwMode="auto">
          <a:xfrm>
            <a:off x="2438400" y="4114800"/>
            <a:ext cx="274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951" name="Rectangle 22"/>
          <p:cNvSpPr>
            <a:spLocks noChangeArrowheads="1"/>
          </p:cNvSpPr>
          <p:nvPr/>
        </p:nvSpPr>
        <p:spPr bwMode="auto">
          <a:xfrm>
            <a:off x="5181600" y="3962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7952" name="Line 24"/>
          <p:cNvSpPr>
            <a:spLocks noChangeShapeType="1"/>
          </p:cNvSpPr>
          <p:nvPr/>
        </p:nvSpPr>
        <p:spPr bwMode="auto">
          <a:xfrm>
            <a:off x="2209800" y="3810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953" name="Rectangle 25"/>
          <p:cNvSpPr>
            <a:spLocks noChangeArrowheads="1"/>
          </p:cNvSpPr>
          <p:nvPr/>
        </p:nvSpPr>
        <p:spPr bwMode="auto">
          <a:xfrm>
            <a:off x="7239000" y="3581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7954" name="Line 27"/>
          <p:cNvSpPr>
            <a:spLocks noChangeShapeType="1"/>
          </p:cNvSpPr>
          <p:nvPr/>
        </p:nvSpPr>
        <p:spPr bwMode="auto">
          <a:xfrm rot="-1209774">
            <a:off x="3397250" y="2227263"/>
            <a:ext cx="3840163" cy="6000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955" name="Rectangle 28"/>
          <p:cNvSpPr>
            <a:spLocks noChangeArrowheads="1"/>
          </p:cNvSpPr>
          <p:nvPr/>
        </p:nvSpPr>
        <p:spPr bwMode="auto">
          <a:xfrm>
            <a:off x="7239000" y="19050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7956" name="Line 30"/>
          <p:cNvSpPr>
            <a:spLocks noChangeShapeType="1"/>
          </p:cNvSpPr>
          <p:nvPr/>
        </p:nvSpPr>
        <p:spPr bwMode="auto">
          <a:xfrm>
            <a:off x="3733800" y="3581400"/>
            <a:ext cx="1447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7957" name="Rectangle 31"/>
          <p:cNvSpPr>
            <a:spLocks noChangeArrowheads="1"/>
          </p:cNvSpPr>
          <p:nvPr/>
        </p:nvSpPr>
        <p:spPr bwMode="auto">
          <a:xfrm>
            <a:off x="5181600" y="3352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3633" name="Line 33"/>
          <p:cNvSpPr>
            <a:spLocks noChangeShapeType="1"/>
          </p:cNvSpPr>
          <p:nvPr/>
        </p:nvSpPr>
        <p:spPr bwMode="auto">
          <a:xfrm>
            <a:off x="2209800" y="5334000"/>
            <a:ext cx="5029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34" name="Rectangle 34"/>
          <p:cNvSpPr>
            <a:spLocks noChangeArrowheads="1"/>
          </p:cNvSpPr>
          <p:nvPr/>
        </p:nvSpPr>
        <p:spPr bwMode="auto">
          <a:xfrm>
            <a:off x="7239000" y="5181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7960" name="Text Box 35"/>
          <p:cNvSpPr txBox="1">
            <a:spLocks noChangeArrowheads="1"/>
          </p:cNvSpPr>
          <p:nvPr/>
        </p:nvSpPr>
        <p:spPr bwMode="auto">
          <a:xfrm>
            <a:off x="7680325" y="5146675"/>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Iếp-san</a:t>
            </a:r>
          </a:p>
        </p:txBody>
      </p:sp>
      <p:sp>
        <p:nvSpPr>
          <p:cNvPr id="167961" name="Text Box 36"/>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67962" name="Text Box 37"/>
          <p:cNvSpPr txBox="1">
            <a:spLocks noChangeArrowheads="1"/>
          </p:cNvSpPr>
          <p:nvPr/>
        </p:nvSpPr>
        <p:spPr bwMode="auto">
          <a:xfrm>
            <a:off x="5486400" y="3276600"/>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Giép-thê</a:t>
            </a:r>
          </a:p>
        </p:txBody>
      </p:sp>
      <p:sp>
        <p:nvSpPr>
          <p:cNvPr id="167963" name="Text Box 38"/>
          <p:cNvSpPr txBox="1">
            <a:spLocks noChangeArrowheads="1"/>
          </p:cNvSpPr>
          <p:nvPr/>
        </p:nvSpPr>
        <p:spPr bwMode="auto">
          <a:xfrm>
            <a:off x="7680325" y="3546475"/>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Thô-la</a:t>
            </a:r>
          </a:p>
        </p:txBody>
      </p:sp>
      <p:sp>
        <p:nvSpPr>
          <p:cNvPr id="167964" name="Text Box 39"/>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67965" name="Text Box 40"/>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
        <p:nvSpPr>
          <p:cNvPr id="167966" name="Text Box 41"/>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Đê-bô-ra</a:t>
            </a:r>
          </a:p>
        </p:txBody>
      </p:sp>
      <p:sp>
        <p:nvSpPr>
          <p:cNvPr id="167967" name="Text Box 42"/>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Ba-rác</a:t>
            </a:r>
          </a:p>
        </p:txBody>
      </p:sp>
      <p:sp>
        <p:nvSpPr>
          <p:cNvPr id="167968" name="Text Box 43"/>
          <p:cNvSpPr txBox="1">
            <a:spLocks noChangeArrowheads="1"/>
          </p:cNvSpPr>
          <p:nvPr/>
        </p:nvSpPr>
        <p:spPr bwMode="auto">
          <a:xfrm>
            <a:off x="5472113" y="28194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Ghê-đê-ôn</a:t>
            </a:r>
          </a:p>
        </p:txBody>
      </p:sp>
      <p:sp>
        <p:nvSpPr>
          <p:cNvPr id="167969" name="Text Box 44"/>
          <p:cNvSpPr txBox="1">
            <a:spLocks noChangeArrowheads="1"/>
          </p:cNvSpPr>
          <p:nvPr/>
        </p:nvSpPr>
        <p:spPr bwMode="auto">
          <a:xfrm>
            <a:off x="5334000" y="3927475"/>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A-bi-mê-léc</a:t>
            </a:r>
          </a:p>
        </p:txBody>
      </p:sp>
      <p:sp>
        <p:nvSpPr>
          <p:cNvPr id="167970" name="Text Box 45"/>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
        <p:nvSpPr>
          <p:cNvPr id="167971" name="Text Box 46"/>
          <p:cNvSpPr txBox="1">
            <a:spLocks noChangeArrowheads="1"/>
          </p:cNvSpPr>
          <p:nvPr/>
        </p:nvSpPr>
        <p:spPr bwMode="auto">
          <a:xfrm>
            <a:off x="7620000" y="182880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Giai-rơ</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53634"/>
                                        </p:tgtEl>
                                        <p:attrNameLst>
                                          <p:attrName>style.visibility</p:attrName>
                                        </p:attrNameLst>
                                      </p:cBhvr>
                                      <p:to>
                                        <p:strVal val="visible"/>
                                      </p:to>
                                    </p:set>
                                    <p:anim calcmode="lin" valueType="num">
                                      <p:cBhvr additive="base">
                                        <p:cTn id="11" dur="500" fill="hold"/>
                                        <p:tgtEl>
                                          <p:spTgt spid="153634"/>
                                        </p:tgtEl>
                                        <p:attrNameLst>
                                          <p:attrName>ppt_x</p:attrName>
                                        </p:attrNameLst>
                                      </p:cBhvr>
                                      <p:tavLst>
                                        <p:tav tm="0">
                                          <p:val>
                                            <p:strVal val="1+#ppt_w/2"/>
                                          </p:val>
                                        </p:tav>
                                        <p:tav tm="100000">
                                          <p:val>
                                            <p:strVal val="#ppt_x"/>
                                          </p:val>
                                        </p:tav>
                                      </p:tavLst>
                                    </p:anim>
                                    <p:anim calcmode="lin" valueType="num">
                                      <p:cBhvr additive="base">
                                        <p:cTn id="12" dur="500" fill="hold"/>
                                        <p:tgtEl>
                                          <p:spTgt spid="1536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3" grpId="0" animBg="1"/>
      <p:bldP spid="153634"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6"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9987"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9988"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9989"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9990"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9991"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9992"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9993"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9994"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9995"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9996" name="Line 18"/>
          <p:cNvSpPr>
            <a:spLocks noChangeShapeType="1"/>
          </p:cNvSpPr>
          <p:nvPr/>
        </p:nvSpPr>
        <p:spPr bwMode="auto">
          <a:xfrm>
            <a:off x="2743200" y="3048000"/>
            <a:ext cx="2438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9997"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69998" name="Line 21"/>
          <p:cNvSpPr>
            <a:spLocks noChangeShapeType="1"/>
          </p:cNvSpPr>
          <p:nvPr/>
        </p:nvSpPr>
        <p:spPr bwMode="auto">
          <a:xfrm>
            <a:off x="2438400" y="4114800"/>
            <a:ext cx="274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9999" name="Rectangle 22"/>
          <p:cNvSpPr>
            <a:spLocks noChangeArrowheads="1"/>
          </p:cNvSpPr>
          <p:nvPr/>
        </p:nvSpPr>
        <p:spPr bwMode="auto">
          <a:xfrm>
            <a:off x="5181600" y="3962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0000" name="Line 24"/>
          <p:cNvSpPr>
            <a:spLocks noChangeShapeType="1"/>
          </p:cNvSpPr>
          <p:nvPr/>
        </p:nvSpPr>
        <p:spPr bwMode="auto">
          <a:xfrm>
            <a:off x="2209800" y="3810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0001" name="Rectangle 25"/>
          <p:cNvSpPr>
            <a:spLocks noChangeArrowheads="1"/>
          </p:cNvSpPr>
          <p:nvPr/>
        </p:nvSpPr>
        <p:spPr bwMode="auto">
          <a:xfrm>
            <a:off x="7239000" y="3581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0002" name="Line 27"/>
          <p:cNvSpPr>
            <a:spLocks noChangeShapeType="1"/>
          </p:cNvSpPr>
          <p:nvPr/>
        </p:nvSpPr>
        <p:spPr bwMode="auto">
          <a:xfrm rot="-1209774">
            <a:off x="3397250" y="2227263"/>
            <a:ext cx="3840163" cy="6000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0003" name="Rectangle 28"/>
          <p:cNvSpPr>
            <a:spLocks noChangeArrowheads="1"/>
          </p:cNvSpPr>
          <p:nvPr/>
        </p:nvSpPr>
        <p:spPr bwMode="auto">
          <a:xfrm>
            <a:off x="7239000" y="19050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0004" name="Line 30"/>
          <p:cNvSpPr>
            <a:spLocks noChangeShapeType="1"/>
          </p:cNvSpPr>
          <p:nvPr/>
        </p:nvSpPr>
        <p:spPr bwMode="auto">
          <a:xfrm>
            <a:off x="3733800" y="3581400"/>
            <a:ext cx="1447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0005" name="Rectangle 31"/>
          <p:cNvSpPr>
            <a:spLocks noChangeArrowheads="1"/>
          </p:cNvSpPr>
          <p:nvPr/>
        </p:nvSpPr>
        <p:spPr bwMode="auto">
          <a:xfrm>
            <a:off x="5181600" y="3352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0006" name="Line 33"/>
          <p:cNvSpPr>
            <a:spLocks noChangeShapeType="1"/>
          </p:cNvSpPr>
          <p:nvPr/>
        </p:nvSpPr>
        <p:spPr bwMode="auto">
          <a:xfrm>
            <a:off x="2209800" y="5334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0007" name="Rectangle 34"/>
          <p:cNvSpPr>
            <a:spLocks noChangeArrowheads="1"/>
          </p:cNvSpPr>
          <p:nvPr/>
        </p:nvSpPr>
        <p:spPr bwMode="auto">
          <a:xfrm>
            <a:off x="7239000" y="5181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4660" name="Line 36"/>
          <p:cNvSpPr>
            <a:spLocks noChangeShapeType="1"/>
          </p:cNvSpPr>
          <p:nvPr/>
        </p:nvSpPr>
        <p:spPr bwMode="auto">
          <a:xfrm rot="-977306">
            <a:off x="2570163" y="2028825"/>
            <a:ext cx="2619375" cy="330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661" name="Rectangle 37"/>
          <p:cNvSpPr>
            <a:spLocks noChangeArrowheads="1"/>
          </p:cNvSpPr>
          <p:nvPr/>
        </p:nvSpPr>
        <p:spPr bwMode="auto">
          <a:xfrm>
            <a:off x="5181600" y="1752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0010" name="Text Box 38"/>
          <p:cNvSpPr txBox="1">
            <a:spLocks noChangeArrowheads="1"/>
          </p:cNvSpPr>
          <p:nvPr/>
        </p:nvSpPr>
        <p:spPr bwMode="auto">
          <a:xfrm>
            <a:off x="5641975" y="1717675"/>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Ê-lôn</a:t>
            </a:r>
          </a:p>
        </p:txBody>
      </p:sp>
      <p:sp>
        <p:nvSpPr>
          <p:cNvPr id="170011" name="Text Box 39"/>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70012" name="Text Box 40"/>
          <p:cNvSpPr txBox="1">
            <a:spLocks noChangeArrowheads="1"/>
          </p:cNvSpPr>
          <p:nvPr/>
        </p:nvSpPr>
        <p:spPr bwMode="auto">
          <a:xfrm>
            <a:off x="7680325" y="5146675"/>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Iếp-san</a:t>
            </a:r>
          </a:p>
        </p:txBody>
      </p:sp>
      <p:sp>
        <p:nvSpPr>
          <p:cNvPr id="170013" name="Text Box 41"/>
          <p:cNvSpPr txBox="1">
            <a:spLocks noChangeArrowheads="1"/>
          </p:cNvSpPr>
          <p:nvPr/>
        </p:nvSpPr>
        <p:spPr bwMode="auto">
          <a:xfrm>
            <a:off x="5486400" y="3276600"/>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Giép-thê</a:t>
            </a:r>
          </a:p>
        </p:txBody>
      </p:sp>
      <p:sp>
        <p:nvSpPr>
          <p:cNvPr id="170014" name="Text Box 42"/>
          <p:cNvSpPr txBox="1">
            <a:spLocks noChangeArrowheads="1"/>
          </p:cNvSpPr>
          <p:nvPr/>
        </p:nvSpPr>
        <p:spPr bwMode="auto">
          <a:xfrm>
            <a:off x="7680325" y="3546475"/>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Thô-la</a:t>
            </a:r>
          </a:p>
        </p:txBody>
      </p:sp>
      <p:sp>
        <p:nvSpPr>
          <p:cNvPr id="170015" name="Text Box 43"/>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70016" name="Text Box 44"/>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
        <p:nvSpPr>
          <p:cNvPr id="170017" name="Text Box 45"/>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Đê-bô-ra</a:t>
            </a:r>
          </a:p>
        </p:txBody>
      </p:sp>
      <p:sp>
        <p:nvSpPr>
          <p:cNvPr id="170018" name="Text Box 46"/>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Ba-rác</a:t>
            </a:r>
          </a:p>
        </p:txBody>
      </p:sp>
      <p:sp>
        <p:nvSpPr>
          <p:cNvPr id="170019" name="Text Box 47"/>
          <p:cNvSpPr txBox="1">
            <a:spLocks noChangeArrowheads="1"/>
          </p:cNvSpPr>
          <p:nvPr/>
        </p:nvSpPr>
        <p:spPr bwMode="auto">
          <a:xfrm>
            <a:off x="5472113" y="28194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Ghê-đê-ôn</a:t>
            </a:r>
          </a:p>
        </p:txBody>
      </p:sp>
      <p:sp>
        <p:nvSpPr>
          <p:cNvPr id="170020" name="Text Box 48"/>
          <p:cNvSpPr txBox="1">
            <a:spLocks noChangeArrowheads="1"/>
          </p:cNvSpPr>
          <p:nvPr/>
        </p:nvSpPr>
        <p:spPr bwMode="auto">
          <a:xfrm>
            <a:off x="5334000" y="3927475"/>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A-bi-mê-léc</a:t>
            </a:r>
          </a:p>
        </p:txBody>
      </p:sp>
      <p:sp>
        <p:nvSpPr>
          <p:cNvPr id="170021" name="Text Box 49"/>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
        <p:nvSpPr>
          <p:cNvPr id="170022" name="Text Box 50"/>
          <p:cNvSpPr txBox="1">
            <a:spLocks noChangeArrowheads="1"/>
          </p:cNvSpPr>
          <p:nvPr/>
        </p:nvSpPr>
        <p:spPr bwMode="auto">
          <a:xfrm>
            <a:off x="7620000" y="182880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Giai-rơ</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6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54661"/>
                                        </p:tgtEl>
                                        <p:attrNameLst>
                                          <p:attrName>style.visibility</p:attrName>
                                        </p:attrNameLst>
                                      </p:cBhvr>
                                      <p:to>
                                        <p:strVal val="visible"/>
                                      </p:to>
                                    </p:set>
                                    <p:anim calcmode="lin" valueType="num">
                                      <p:cBhvr additive="base">
                                        <p:cTn id="11" dur="500" fill="hold"/>
                                        <p:tgtEl>
                                          <p:spTgt spid="154661"/>
                                        </p:tgtEl>
                                        <p:attrNameLst>
                                          <p:attrName>ppt_x</p:attrName>
                                        </p:attrNameLst>
                                      </p:cBhvr>
                                      <p:tavLst>
                                        <p:tav tm="0">
                                          <p:val>
                                            <p:strVal val="0-#ppt_w/2"/>
                                          </p:val>
                                        </p:tav>
                                        <p:tav tm="100000">
                                          <p:val>
                                            <p:strVal val="#ppt_x"/>
                                          </p:val>
                                        </p:tav>
                                      </p:tavLst>
                                    </p:anim>
                                    <p:anim calcmode="lin" valueType="num">
                                      <p:cBhvr additive="base">
                                        <p:cTn id="12" dur="500" fill="hold"/>
                                        <p:tgtEl>
                                          <p:spTgt spid="154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60" grpId="0" animBg="1"/>
      <p:bldP spid="154661"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4"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2035"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36"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2037"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38"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39"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2040"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41"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42"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2043"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2044" name="Line 18"/>
          <p:cNvSpPr>
            <a:spLocks noChangeShapeType="1"/>
          </p:cNvSpPr>
          <p:nvPr/>
        </p:nvSpPr>
        <p:spPr bwMode="auto">
          <a:xfrm>
            <a:off x="2743200" y="3048000"/>
            <a:ext cx="2438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45"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2046" name="Line 21"/>
          <p:cNvSpPr>
            <a:spLocks noChangeShapeType="1"/>
          </p:cNvSpPr>
          <p:nvPr/>
        </p:nvSpPr>
        <p:spPr bwMode="auto">
          <a:xfrm>
            <a:off x="2438400" y="4114800"/>
            <a:ext cx="274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47" name="Rectangle 22"/>
          <p:cNvSpPr>
            <a:spLocks noChangeArrowheads="1"/>
          </p:cNvSpPr>
          <p:nvPr/>
        </p:nvSpPr>
        <p:spPr bwMode="auto">
          <a:xfrm>
            <a:off x="5181600" y="3962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2048" name="Line 24"/>
          <p:cNvSpPr>
            <a:spLocks noChangeShapeType="1"/>
          </p:cNvSpPr>
          <p:nvPr/>
        </p:nvSpPr>
        <p:spPr bwMode="auto">
          <a:xfrm>
            <a:off x="2209800" y="3810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49" name="Rectangle 25"/>
          <p:cNvSpPr>
            <a:spLocks noChangeArrowheads="1"/>
          </p:cNvSpPr>
          <p:nvPr/>
        </p:nvSpPr>
        <p:spPr bwMode="auto">
          <a:xfrm>
            <a:off x="7239000" y="3581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2050" name="Line 27"/>
          <p:cNvSpPr>
            <a:spLocks noChangeShapeType="1"/>
          </p:cNvSpPr>
          <p:nvPr/>
        </p:nvSpPr>
        <p:spPr bwMode="auto">
          <a:xfrm rot="-1209774">
            <a:off x="3397250" y="2227263"/>
            <a:ext cx="3840163" cy="6000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51" name="Rectangle 28"/>
          <p:cNvSpPr>
            <a:spLocks noChangeArrowheads="1"/>
          </p:cNvSpPr>
          <p:nvPr/>
        </p:nvSpPr>
        <p:spPr bwMode="auto">
          <a:xfrm>
            <a:off x="7239000" y="19050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2052" name="Line 30"/>
          <p:cNvSpPr>
            <a:spLocks noChangeShapeType="1"/>
          </p:cNvSpPr>
          <p:nvPr/>
        </p:nvSpPr>
        <p:spPr bwMode="auto">
          <a:xfrm>
            <a:off x="3733800" y="3581400"/>
            <a:ext cx="1447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53" name="Rectangle 31"/>
          <p:cNvSpPr>
            <a:spLocks noChangeArrowheads="1"/>
          </p:cNvSpPr>
          <p:nvPr/>
        </p:nvSpPr>
        <p:spPr bwMode="auto">
          <a:xfrm>
            <a:off x="5181600" y="3352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2054" name="Line 33"/>
          <p:cNvSpPr>
            <a:spLocks noChangeShapeType="1"/>
          </p:cNvSpPr>
          <p:nvPr/>
        </p:nvSpPr>
        <p:spPr bwMode="auto">
          <a:xfrm>
            <a:off x="2209800" y="5334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55" name="Rectangle 34"/>
          <p:cNvSpPr>
            <a:spLocks noChangeArrowheads="1"/>
          </p:cNvSpPr>
          <p:nvPr/>
        </p:nvSpPr>
        <p:spPr bwMode="auto">
          <a:xfrm>
            <a:off x="7239000" y="5181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2056" name="Line 36"/>
          <p:cNvSpPr>
            <a:spLocks noChangeShapeType="1"/>
          </p:cNvSpPr>
          <p:nvPr/>
        </p:nvSpPr>
        <p:spPr bwMode="auto">
          <a:xfrm rot="-977306">
            <a:off x="2570163" y="2028825"/>
            <a:ext cx="2619375" cy="330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57" name="Rectangle 37"/>
          <p:cNvSpPr>
            <a:spLocks noChangeArrowheads="1"/>
          </p:cNvSpPr>
          <p:nvPr/>
        </p:nvSpPr>
        <p:spPr bwMode="auto">
          <a:xfrm>
            <a:off x="5181600" y="1752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5687" name="Rectangle 39"/>
          <p:cNvSpPr>
            <a:spLocks noChangeArrowheads="1"/>
          </p:cNvSpPr>
          <p:nvPr/>
        </p:nvSpPr>
        <p:spPr bwMode="auto">
          <a:xfrm>
            <a:off x="72390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55688" name="Line 40"/>
          <p:cNvSpPr>
            <a:spLocks noChangeShapeType="1"/>
          </p:cNvSpPr>
          <p:nvPr/>
        </p:nvSpPr>
        <p:spPr bwMode="auto">
          <a:xfrm rot="-1209774">
            <a:off x="2632075" y="3321050"/>
            <a:ext cx="4137025" cy="33972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60" name="Text Box 41"/>
          <p:cNvSpPr txBox="1">
            <a:spLocks noChangeArrowheads="1"/>
          </p:cNvSpPr>
          <p:nvPr/>
        </p:nvSpPr>
        <p:spPr bwMode="auto">
          <a:xfrm>
            <a:off x="7680325" y="5756275"/>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Áp-đôn</a:t>
            </a:r>
          </a:p>
        </p:txBody>
      </p:sp>
      <p:sp>
        <p:nvSpPr>
          <p:cNvPr id="172061" name="Text Box 42"/>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72062" name="Text Box 43"/>
          <p:cNvSpPr txBox="1">
            <a:spLocks noChangeArrowheads="1"/>
          </p:cNvSpPr>
          <p:nvPr/>
        </p:nvSpPr>
        <p:spPr bwMode="auto">
          <a:xfrm>
            <a:off x="5641975" y="1717675"/>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Ê-lôn</a:t>
            </a:r>
          </a:p>
        </p:txBody>
      </p:sp>
      <p:sp>
        <p:nvSpPr>
          <p:cNvPr id="172063" name="Text Box 44"/>
          <p:cNvSpPr txBox="1">
            <a:spLocks noChangeArrowheads="1"/>
          </p:cNvSpPr>
          <p:nvPr/>
        </p:nvSpPr>
        <p:spPr bwMode="auto">
          <a:xfrm>
            <a:off x="7680325" y="5146675"/>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Iếp-san</a:t>
            </a:r>
          </a:p>
        </p:txBody>
      </p:sp>
      <p:sp>
        <p:nvSpPr>
          <p:cNvPr id="172064" name="Text Box 45"/>
          <p:cNvSpPr txBox="1">
            <a:spLocks noChangeArrowheads="1"/>
          </p:cNvSpPr>
          <p:nvPr/>
        </p:nvSpPr>
        <p:spPr bwMode="auto">
          <a:xfrm>
            <a:off x="5486400" y="3276600"/>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Giép-thê</a:t>
            </a:r>
          </a:p>
        </p:txBody>
      </p:sp>
      <p:sp>
        <p:nvSpPr>
          <p:cNvPr id="172065" name="Text Box 46"/>
          <p:cNvSpPr txBox="1">
            <a:spLocks noChangeArrowheads="1"/>
          </p:cNvSpPr>
          <p:nvPr/>
        </p:nvSpPr>
        <p:spPr bwMode="auto">
          <a:xfrm>
            <a:off x="7680325" y="3546475"/>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Thô-la</a:t>
            </a:r>
          </a:p>
        </p:txBody>
      </p:sp>
      <p:sp>
        <p:nvSpPr>
          <p:cNvPr id="172066" name="Text Box 47"/>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72067" name="Text Box 48"/>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
        <p:nvSpPr>
          <p:cNvPr id="172068" name="Text Box 49"/>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Đê-bô-ra</a:t>
            </a:r>
          </a:p>
        </p:txBody>
      </p:sp>
      <p:sp>
        <p:nvSpPr>
          <p:cNvPr id="172069" name="Text Box 50"/>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Ba-rác</a:t>
            </a:r>
          </a:p>
        </p:txBody>
      </p:sp>
      <p:sp>
        <p:nvSpPr>
          <p:cNvPr id="172070" name="Text Box 51"/>
          <p:cNvSpPr txBox="1">
            <a:spLocks noChangeArrowheads="1"/>
          </p:cNvSpPr>
          <p:nvPr/>
        </p:nvSpPr>
        <p:spPr bwMode="auto">
          <a:xfrm>
            <a:off x="5472113" y="28194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Ghê-đê-ôn</a:t>
            </a:r>
          </a:p>
        </p:txBody>
      </p:sp>
      <p:sp>
        <p:nvSpPr>
          <p:cNvPr id="172071" name="Text Box 52"/>
          <p:cNvSpPr txBox="1">
            <a:spLocks noChangeArrowheads="1"/>
          </p:cNvSpPr>
          <p:nvPr/>
        </p:nvSpPr>
        <p:spPr bwMode="auto">
          <a:xfrm>
            <a:off x="5334000" y="3927475"/>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A-bi-mê-léc</a:t>
            </a:r>
          </a:p>
        </p:txBody>
      </p:sp>
      <p:sp>
        <p:nvSpPr>
          <p:cNvPr id="172072" name="Text Box 53"/>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
        <p:nvSpPr>
          <p:cNvPr id="172073" name="Text Box 54"/>
          <p:cNvSpPr txBox="1">
            <a:spLocks noChangeArrowheads="1"/>
          </p:cNvSpPr>
          <p:nvPr/>
        </p:nvSpPr>
        <p:spPr bwMode="auto">
          <a:xfrm>
            <a:off x="7620000" y="182880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Giai-rơ</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6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155687"/>
                                        </p:tgtEl>
                                        <p:attrNameLst>
                                          <p:attrName>style.visibility</p:attrName>
                                        </p:attrNameLst>
                                      </p:cBhvr>
                                      <p:to>
                                        <p:strVal val="visible"/>
                                      </p:to>
                                    </p:set>
                                    <p:anim calcmode="lin" valueType="num">
                                      <p:cBhvr additive="base">
                                        <p:cTn id="11" dur="500" fill="hold"/>
                                        <p:tgtEl>
                                          <p:spTgt spid="155687"/>
                                        </p:tgtEl>
                                        <p:attrNameLst>
                                          <p:attrName>ppt_x</p:attrName>
                                        </p:attrNameLst>
                                      </p:cBhvr>
                                      <p:tavLst>
                                        <p:tav tm="0">
                                          <p:val>
                                            <p:strVal val="0-#ppt_w/2"/>
                                          </p:val>
                                        </p:tav>
                                        <p:tav tm="100000">
                                          <p:val>
                                            <p:strVal val="#ppt_x"/>
                                          </p:val>
                                        </p:tav>
                                      </p:tavLst>
                                    </p:anim>
                                    <p:anim calcmode="lin" valueType="num">
                                      <p:cBhvr additive="base">
                                        <p:cTn id="12" dur="500" fill="hold"/>
                                        <p:tgtEl>
                                          <p:spTgt spid="1556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87" grpId="0" animBg="1" autoUpdateAnimBg="0"/>
      <p:bldP spid="15568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725" name="Picture 156724">
            <a:hlinkClick r:id="" action="ppaction://media"/>
          </p:cNvPr>
          <p:cNvPicPr>
            <a:picLocks noRot="1"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724" name="Text Box 52"/>
          <p:cNvSpPr txBox="1">
            <a:spLocks noChangeArrowheads="1"/>
          </p:cNvSpPr>
          <p:nvPr/>
        </p:nvSpPr>
        <p:spPr bwMode="auto">
          <a:xfrm>
            <a:off x="6248400" y="4419600"/>
            <a:ext cx="539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rgbClr val="FFFF00"/>
                </a:solidFill>
              </a:rPr>
              <a:t>Miền tây</a:t>
            </a:r>
          </a:p>
          <a:p>
            <a:pPr eaLnBrk="1" hangingPunct="1"/>
            <a:r>
              <a:rPr lang="en-US" sz="1200">
                <a:solidFill>
                  <a:srgbClr val="FFFF00"/>
                </a:solidFill>
              </a:rPr>
              <a:t>13:1-</a:t>
            </a:r>
          </a:p>
          <a:p>
            <a:pPr eaLnBrk="1" hangingPunct="1"/>
            <a:r>
              <a:rPr lang="en-US" sz="1200">
                <a:solidFill>
                  <a:srgbClr val="FFFF00"/>
                </a:solidFill>
              </a:rPr>
              <a:t>16:31</a:t>
            </a:r>
            <a:endParaRPr lang="en-US"/>
          </a:p>
        </p:txBody>
      </p:sp>
      <p:sp>
        <p:nvSpPr>
          <p:cNvPr id="156727" name="Text Box 55"/>
          <p:cNvSpPr txBox="1">
            <a:spLocks noChangeArrowheads="1"/>
          </p:cNvSpPr>
          <p:nvPr/>
        </p:nvSpPr>
        <p:spPr bwMode="auto">
          <a:xfrm>
            <a:off x="5562600" y="4419600"/>
            <a:ext cx="60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rgbClr val="FFFF00"/>
                </a:solidFill>
              </a:rPr>
              <a:t>Miền bắc</a:t>
            </a:r>
          </a:p>
          <a:p>
            <a:pPr eaLnBrk="1" hangingPunct="1"/>
            <a:r>
              <a:rPr lang="en-US" sz="1200">
                <a:solidFill>
                  <a:srgbClr val="FFFF00"/>
                </a:solidFill>
              </a:rPr>
              <a:t>12:8-</a:t>
            </a:r>
          </a:p>
          <a:p>
            <a:pPr eaLnBrk="1" hangingPunct="1"/>
            <a:r>
              <a:rPr lang="en-US" sz="1200">
                <a:solidFill>
                  <a:srgbClr val="FFFF00"/>
                </a:solidFill>
              </a:rPr>
              <a:t>12:15</a:t>
            </a:r>
            <a:endParaRPr lang="en-US"/>
          </a:p>
        </p:txBody>
      </p:sp>
      <p:sp>
        <p:nvSpPr>
          <p:cNvPr id="156728" name="Text Box 56"/>
          <p:cNvSpPr txBox="1">
            <a:spLocks noChangeArrowheads="1"/>
          </p:cNvSpPr>
          <p:nvPr/>
        </p:nvSpPr>
        <p:spPr bwMode="auto">
          <a:xfrm>
            <a:off x="4953000" y="4419600"/>
            <a:ext cx="544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rgbClr val="FFFF00"/>
                </a:solidFill>
              </a:rPr>
              <a:t>Miền </a:t>
            </a:r>
          </a:p>
          <a:p>
            <a:pPr eaLnBrk="1" hangingPunct="1"/>
            <a:r>
              <a:rPr lang="en-US" sz="1200">
                <a:solidFill>
                  <a:srgbClr val="FFFF00"/>
                </a:solidFill>
              </a:rPr>
              <a:t>đông</a:t>
            </a:r>
          </a:p>
          <a:p>
            <a:pPr eaLnBrk="1" hangingPunct="1"/>
            <a:r>
              <a:rPr lang="en-US" sz="1200">
                <a:solidFill>
                  <a:srgbClr val="FFFF00"/>
                </a:solidFill>
              </a:rPr>
              <a:t>10:3-</a:t>
            </a:r>
          </a:p>
          <a:p>
            <a:pPr eaLnBrk="1" hangingPunct="1"/>
            <a:r>
              <a:rPr lang="en-US" sz="1200">
                <a:solidFill>
                  <a:srgbClr val="FFFF00"/>
                </a:solidFill>
              </a:rPr>
              <a:t>12:7</a:t>
            </a:r>
            <a:endParaRPr lang="en-US"/>
          </a:p>
        </p:txBody>
      </p:sp>
      <p:sp>
        <p:nvSpPr>
          <p:cNvPr id="156729" name="Text Box 57"/>
          <p:cNvSpPr txBox="1">
            <a:spLocks noChangeArrowheads="1"/>
          </p:cNvSpPr>
          <p:nvPr/>
        </p:nvSpPr>
        <p:spPr bwMode="auto">
          <a:xfrm>
            <a:off x="4329113"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Trung </a:t>
            </a:r>
          </a:p>
          <a:p>
            <a:pPr algn="ctr" eaLnBrk="1" hangingPunct="1"/>
            <a:r>
              <a:rPr lang="en-US" sz="1200">
                <a:solidFill>
                  <a:srgbClr val="FFFF00"/>
                </a:solidFill>
              </a:rPr>
              <a:t>tâm</a:t>
            </a:r>
          </a:p>
          <a:p>
            <a:pPr algn="ctr" eaLnBrk="1" hangingPunct="1"/>
            <a:endParaRPr lang="en-US" sz="1200">
              <a:solidFill>
                <a:srgbClr val="FFFF00"/>
              </a:solidFill>
            </a:endParaRPr>
          </a:p>
          <a:p>
            <a:pPr algn="ctr" eaLnBrk="1" hangingPunct="1"/>
            <a:r>
              <a:rPr lang="en-US" sz="1200">
                <a:solidFill>
                  <a:srgbClr val="FFFF00"/>
                </a:solidFill>
              </a:rPr>
              <a:t>6:1-10:2</a:t>
            </a:r>
            <a:endParaRPr lang="en-US"/>
          </a:p>
        </p:txBody>
      </p:sp>
      <p:sp>
        <p:nvSpPr>
          <p:cNvPr id="156730" name="Text Box 58"/>
          <p:cNvSpPr txBox="1">
            <a:spLocks noChangeArrowheads="1"/>
          </p:cNvSpPr>
          <p:nvPr/>
        </p:nvSpPr>
        <p:spPr bwMode="auto">
          <a:xfrm>
            <a:off x="3719513"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Miền </a:t>
            </a:r>
          </a:p>
          <a:p>
            <a:pPr algn="ctr" eaLnBrk="1" hangingPunct="1"/>
            <a:r>
              <a:rPr lang="en-US" sz="1200">
                <a:solidFill>
                  <a:srgbClr val="FFFF00"/>
                </a:solidFill>
              </a:rPr>
              <a:t>bắc</a:t>
            </a:r>
          </a:p>
          <a:p>
            <a:pPr algn="ctr" eaLnBrk="1" hangingPunct="1"/>
            <a:endParaRPr lang="en-US" sz="1200">
              <a:solidFill>
                <a:srgbClr val="FFFF00"/>
              </a:solidFill>
            </a:endParaRPr>
          </a:p>
          <a:p>
            <a:pPr algn="ctr" eaLnBrk="1" hangingPunct="1"/>
            <a:r>
              <a:rPr lang="en-US" sz="1200">
                <a:solidFill>
                  <a:srgbClr val="FFFF00"/>
                </a:solidFill>
              </a:rPr>
              <a:t>4:1-5:31</a:t>
            </a:r>
            <a:endParaRPr lang="en-US"/>
          </a:p>
        </p:txBody>
      </p:sp>
      <p:sp>
        <p:nvSpPr>
          <p:cNvPr id="156731" name="Text Box 59"/>
          <p:cNvSpPr txBox="1">
            <a:spLocks noChangeArrowheads="1"/>
          </p:cNvSpPr>
          <p:nvPr/>
        </p:nvSpPr>
        <p:spPr bwMode="auto">
          <a:xfrm>
            <a:off x="2363788" y="4267200"/>
            <a:ext cx="625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Giới </a:t>
            </a:r>
          </a:p>
          <a:p>
            <a:pPr algn="ctr" eaLnBrk="1" hangingPunct="1"/>
            <a:r>
              <a:rPr lang="en-US" sz="1200">
                <a:solidFill>
                  <a:srgbClr val="FFFF00"/>
                </a:solidFill>
              </a:rPr>
              <a:t>thiệu</a:t>
            </a:r>
          </a:p>
          <a:p>
            <a:pPr algn="ctr" eaLnBrk="1" hangingPunct="1"/>
            <a:endParaRPr lang="en-US" sz="1200">
              <a:solidFill>
                <a:srgbClr val="FFFF00"/>
              </a:solidFill>
            </a:endParaRPr>
          </a:p>
          <a:p>
            <a:pPr algn="ctr" eaLnBrk="1" hangingPunct="1"/>
            <a:r>
              <a:rPr lang="en-US" sz="1200">
                <a:solidFill>
                  <a:srgbClr val="FFFF00"/>
                </a:solidFill>
              </a:rPr>
              <a:t>2:6-3:6</a:t>
            </a:r>
            <a:endParaRPr lang="en-US"/>
          </a:p>
        </p:txBody>
      </p:sp>
      <p:sp>
        <p:nvSpPr>
          <p:cNvPr id="156732" name="Text Box 60"/>
          <p:cNvSpPr txBox="1">
            <a:spLocks noChangeArrowheads="1"/>
          </p:cNvSpPr>
          <p:nvPr/>
        </p:nvSpPr>
        <p:spPr bwMode="auto">
          <a:xfrm>
            <a:off x="3048000" y="4267200"/>
            <a:ext cx="7016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Miền nam</a:t>
            </a:r>
          </a:p>
          <a:p>
            <a:pPr algn="ctr" eaLnBrk="1" hangingPunct="1"/>
            <a:endParaRPr lang="en-US" sz="1200">
              <a:solidFill>
                <a:srgbClr val="FFFF00"/>
              </a:solidFill>
            </a:endParaRPr>
          </a:p>
          <a:p>
            <a:pPr algn="ctr" eaLnBrk="1" hangingPunct="1"/>
            <a:r>
              <a:rPr lang="en-US" sz="1200">
                <a:solidFill>
                  <a:srgbClr val="FFFF00"/>
                </a:solidFill>
              </a:rPr>
              <a:t>3:5-3:31</a:t>
            </a:r>
            <a:endParaRPr lang="en-US"/>
          </a:p>
        </p:txBody>
      </p:sp>
      <p:sp>
        <p:nvSpPr>
          <p:cNvPr id="174089" name="Text Box 61"/>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172</a:t>
            </a:r>
          </a:p>
        </p:txBody>
      </p:sp>
      <p:sp>
        <p:nvSpPr>
          <p:cNvPr id="174090" name="Text Box 62"/>
          <p:cNvSpPr txBox="1">
            <a:spLocks noChangeArrowheads="1"/>
          </p:cNvSpPr>
          <p:nvPr/>
        </p:nvSpPr>
        <p:spPr bwMode="auto">
          <a:xfrm>
            <a:off x="1447800" y="4419600"/>
            <a:ext cx="971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Không vâng </a:t>
            </a:r>
          </a:p>
          <a:p>
            <a:pPr algn="ctr" eaLnBrk="1" hangingPunct="1"/>
            <a:r>
              <a:rPr lang="en-US" sz="1200">
                <a:solidFill>
                  <a:srgbClr val="FFFF00"/>
                </a:solidFill>
              </a:rPr>
              <a:t>lời </a:t>
            </a:r>
          </a:p>
          <a:p>
            <a:pPr algn="ctr" eaLnBrk="1" hangingPunct="1"/>
            <a:r>
              <a:rPr lang="en-US" sz="1200">
                <a:solidFill>
                  <a:srgbClr val="FFFF00"/>
                </a:solidFill>
              </a:rPr>
              <a:t>thuộc linh</a:t>
            </a:r>
          </a:p>
          <a:p>
            <a:pPr algn="ctr" eaLnBrk="1" hangingPunct="1"/>
            <a:r>
              <a:rPr lang="en-US" sz="1200">
                <a:solidFill>
                  <a:srgbClr val="FFFF00"/>
                </a:solidFill>
              </a:rPr>
              <a:t>2:1-5</a:t>
            </a:r>
          </a:p>
        </p:txBody>
      </p:sp>
      <p:sp>
        <p:nvSpPr>
          <p:cNvPr id="174091" name="Text Box 63"/>
          <p:cNvSpPr txBox="1">
            <a:spLocks noChangeArrowheads="1"/>
          </p:cNvSpPr>
          <p:nvPr/>
        </p:nvSpPr>
        <p:spPr bwMode="auto">
          <a:xfrm>
            <a:off x="457200" y="441960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Quân đội không vâng lời</a:t>
            </a:r>
          </a:p>
          <a:p>
            <a:pPr algn="ctr" eaLnBrk="1" hangingPunct="1"/>
            <a:r>
              <a:rPr lang="en-US" sz="1200">
                <a:solidFill>
                  <a:srgbClr val="FFFF00"/>
                </a:solidFill>
              </a:rPr>
              <a:t>1</a:t>
            </a:r>
          </a:p>
        </p:txBody>
      </p:sp>
      <p:sp>
        <p:nvSpPr>
          <p:cNvPr id="174092" name="Rectangle 64"/>
          <p:cNvSpPr>
            <a:spLocks noChangeArrowheads="1"/>
          </p:cNvSpPr>
          <p:nvPr/>
        </p:nvSpPr>
        <p:spPr bwMode="auto">
          <a:xfrm>
            <a:off x="533400" y="533400"/>
            <a:ext cx="8153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4093" name="Line 65"/>
          <p:cNvSpPr>
            <a:spLocks noChangeShapeType="1"/>
          </p:cNvSpPr>
          <p:nvPr/>
        </p:nvSpPr>
        <p:spPr bwMode="auto">
          <a:xfrm>
            <a:off x="2362200" y="1219200"/>
            <a:ext cx="0" cy="4114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94" name="Line 66"/>
          <p:cNvSpPr>
            <a:spLocks noChangeShapeType="1"/>
          </p:cNvSpPr>
          <p:nvPr/>
        </p:nvSpPr>
        <p:spPr bwMode="auto">
          <a:xfrm>
            <a:off x="533400" y="6400800"/>
            <a:ext cx="8153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095" name="Group 67"/>
          <p:cNvGrpSpPr>
            <a:grpSpLocks/>
          </p:cNvGrpSpPr>
          <p:nvPr/>
        </p:nvGrpSpPr>
        <p:grpSpPr bwMode="auto">
          <a:xfrm>
            <a:off x="533400" y="533400"/>
            <a:ext cx="8153400" cy="5867400"/>
            <a:chOff x="336" y="336"/>
            <a:chExt cx="5136" cy="3696"/>
          </a:xfrm>
        </p:grpSpPr>
        <p:sp>
          <p:nvSpPr>
            <p:cNvPr id="174114" name="Line 68"/>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15" name="Line 69"/>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16" name="Line 70"/>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17" name="Line 71"/>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18" name="Line 72"/>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19" name="Line 73"/>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0" name="Line 74"/>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1" name="Line 75"/>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2" name="Line 76"/>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3" name="Line 77"/>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4" name="Line 78"/>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5" name="Line 79"/>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6" name="Line 80"/>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7" name="Line 81"/>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8" name="Line 82"/>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9" name="Line 83"/>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0" name="Line 84"/>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1" name="Line 85"/>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2" name="Line 86"/>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3" name="Line 87"/>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096" name="Text Box 88"/>
          <p:cNvSpPr txBox="1">
            <a:spLocks noChangeArrowheads="1"/>
          </p:cNvSpPr>
          <p:nvPr/>
        </p:nvSpPr>
        <p:spPr bwMode="auto">
          <a:xfrm>
            <a:off x="1676400" y="587375"/>
            <a:ext cx="5843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Thất bại dưới chế độ thần quyền</a:t>
            </a:r>
          </a:p>
        </p:txBody>
      </p:sp>
      <p:sp>
        <p:nvSpPr>
          <p:cNvPr id="174097" name="Text Box 89"/>
          <p:cNvSpPr txBox="1">
            <a:spLocks noChangeArrowheads="1"/>
          </p:cNvSpPr>
          <p:nvPr/>
        </p:nvSpPr>
        <p:spPr bwMode="auto">
          <a:xfrm>
            <a:off x="609600" y="1143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Sự chinh phục không trọn vẹn</a:t>
            </a:r>
          </a:p>
        </p:txBody>
      </p:sp>
      <p:sp>
        <p:nvSpPr>
          <p:cNvPr id="174098" name="Text Box 90"/>
          <p:cNvSpPr txBox="1">
            <a:spLocks noChangeArrowheads="1"/>
          </p:cNvSpPr>
          <p:nvPr/>
        </p:nvSpPr>
        <p:spPr bwMode="auto">
          <a:xfrm>
            <a:off x="3124200" y="1295400"/>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giải cứu bởi các quan xét</a:t>
            </a:r>
          </a:p>
        </p:txBody>
      </p:sp>
      <p:sp>
        <p:nvSpPr>
          <p:cNvPr id="174099" name="Text Box 91"/>
          <p:cNvSpPr txBox="1">
            <a:spLocks noChangeArrowheads="1"/>
          </p:cNvSpPr>
          <p:nvPr/>
        </p:nvSpPr>
        <p:spPr bwMode="auto">
          <a:xfrm>
            <a:off x="6781800" y="1143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Nhu cầu về chế độ quân chủ</a:t>
            </a:r>
          </a:p>
        </p:txBody>
      </p:sp>
      <p:sp>
        <p:nvSpPr>
          <p:cNvPr id="174100" name="Text Box 92"/>
          <p:cNvSpPr txBox="1">
            <a:spLocks noChangeArrowheads="1"/>
          </p:cNvSpPr>
          <p:nvPr/>
        </p:nvSpPr>
        <p:spPr bwMode="auto">
          <a:xfrm>
            <a:off x="990600" y="1828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1:1-2:5</a:t>
            </a:r>
          </a:p>
        </p:txBody>
      </p:sp>
      <p:sp>
        <p:nvSpPr>
          <p:cNvPr id="174101" name="Text Box 93"/>
          <p:cNvSpPr txBox="1">
            <a:spLocks noChangeArrowheads="1"/>
          </p:cNvSpPr>
          <p:nvPr/>
        </p:nvSpPr>
        <p:spPr bwMode="auto">
          <a:xfrm>
            <a:off x="4038600" y="1828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2:6-16:31</a:t>
            </a:r>
          </a:p>
        </p:txBody>
      </p:sp>
      <p:sp>
        <p:nvSpPr>
          <p:cNvPr id="174102" name="Text Box 94"/>
          <p:cNvSpPr txBox="1">
            <a:spLocks noChangeArrowheads="1"/>
          </p:cNvSpPr>
          <p:nvPr/>
        </p:nvSpPr>
        <p:spPr bwMode="auto">
          <a:xfrm>
            <a:off x="7315200" y="1828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17-21</a:t>
            </a:r>
          </a:p>
        </p:txBody>
      </p:sp>
      <p:sp>
        <p:nvSpPr>
          <p:cNvPr id="174103" name="Text Box 95"/>
          <p:cNvSpPr txBox="1">
            <a:spLocks noChangeArrowheads="1"/>
          </p:cNvSpPr>
          <p:nvPr/>
        </p:nvSpPr>
        <p:spPr bwMode="auto">
          <a:xfrm>
            <a:off x="685800" y="236220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hư hỏng</a:t>
            </a:r>
          </a:p>
        </p:txBody>
      </p:sp>
      <p:sp>
        <p:nvSpPr>
          <p:cNvPr id="174104" name="Text Box 96"/>
          <p:cNvSpPr txBox="1">
            <a:spLocks noChangeArrowheads="1"/>
          </p:cNvSpPr>
          <p:nvPr/>
        </p:nvSpPr>
        <p:spPr bwMode="auto">
          <a:xfrm>
            <a:off x="41148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Kỷ luật</a:t>
            </a:r>
          </a:p>
        </p:txBody>
      </p:sp>
      <p:sp>
        <p:nvSpPr>
          <p:cNvPr id="174105" name="Text Box 97"/>
          <p:cNvSpPr txBox="1">
            <a:spLocks noChangeArrowheads="1"/>
          </p:cNvSpPr>
          <p:nvPr/>
        </p:nvSpPr>
        <p:spPr bwMode="auto">
          <a:xfrm>
            <a:off x="7239000" y="2362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Sa đọa</a:t>
            </a:r>
          </a:p>
        </p:txBody>
      </p:sp>
      <p:sp>
        <p:nvSpPr>
          <p:cNvPr id="174106" name="Text Box 98"/>
          <p:cNvSpPr txBox="1">
            <a:spLocks noChangeArrowheads="1"/>
          </p:cNvSpPr>
          <p:nvPr/>
        </p:nvSpPr>
        <p:spPr bwMode="auto">
          <a:xfrm>
            <a:off x="568325" y="2819400"/>
            <a:ext cx="187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Nguyên nhân của các chu kỳ</a:t>
            </a:r>
          </a:p>
        </p:txBody>
      </p:sp>
      <p:sp>
        <p:nvSpPr>
          <p:cNvPr id="174107" name="Text Box 99"/>
          <p:cNvSpPr txBox="1">
            <a:spLocks noChangeArrowheads="1"/>
          </p:cNvSpPr>
          <p:nvPr/>
        </p:nvSpPr>
        <p:spPr bwMode="auto">
          <a:xfrm>
            <a:off x="3349625" y="2895600"/>
            <a:ext cx="241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Tai họa của các chu kỳ</a:t>
            </a:r>
          </a:p>
        </p:txBody>
      </p:sp>
      <p:sp>
        <p:nvSpPr>
          <p:cNvPr id="174108" name="Text Box 100"/>
          <p:cNvSpPr txBox="1">
            <a:spLocks noChangeArrowheads="1"/>
          </p:cNvSpPr>
          <p:nvPr/>
        </p:nvSpPr>
        <p:spPr bwMode="auto">
          <a:xfrm>
            <a:off x="6934200" y="2895600"/>
            <a:ext cx="167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Tình trạng của các chu kỳ</a:t>
            </a:r>
            <a:endParaRPr lang="en-US"/>
          </a:p>
        </p:txBody>
      </p:sp>
      <p:sp>
        <p:nvSpPr>
          <p:cNvPr id="174109" name="Text Box 101"/>
          <p:cNvSpPr txBox="1">
            <a:spLocks noChangeArrowheads="1"/>
          </p:cNvSpPr>
          <p:nvPr/>
        </p:nvSpPr>
        <p:spPr bwMode="auto">
          <a:xfrm>
            <a:off x="533400" y="3657600"/>
            <a:ext cx="177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với người Ca-na-an</a:t>
            </a:r>
            <a:endParaRPr lang="en-US"/>
          </a:p>
        </p:txBody>
      </p:sp>
      <p:sp>
        <p:nvSpPr>
          <p:cNvPr id="174110" name="Text Box 102"/>
          <p:cNvSpPr txBox="1">
            <a:spLocks noChangeArrowheads="1"/>
          </p:cNvSpPr>
          <p:nvPr/>
        </p:nvSpPr>
        <p:spPr bwMode="auto">
          <a:xfrm>
            <a:off x="2944813" y="3657600"/>
            <a:ext cx="333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Chiến tranh với người Ca-na-an</a:t>
            </a:r>
            <a:endParaRPr lang="en-US"/>
          </a:p>
        </p:txBody>
      </p:sp>
      <p:sp>
        <p:nvSpPr>
          <p:cNvPr id="174111" name="Text Box 103"/>
          <p:cNvSpPr txBox="1">
            <a:spLocks noChangeArrowheads="1"/>
          </p:cNvSpPr>
          <p:nvPr/>
        </p:nvSpPr>
        <p:spPr bwMode="auto">
          <a:xfrm>
            <a:off x="6858000" y="3702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như người Ca-na-an</a:t>
            </a:r>
            <a:endParaRPr lang="en-US"/>
          </a:p>
        </p:txBody>
      </p:sp>
      <p:sp>
        <p:nvSpPr>
          <p:cNvPr id="174112" name="Text Box 104"/>
          <p:cNvSpPr txBox="1">
            <a:spLocks noChangeArrowheads="1"/>
          </p:cNvSpPr>
          <p:nvPr/>
        </p:nvSpPr>
        <p:spPr bwMode="auto">
          <a:xfrm>
            <a:off x="4114800" y="54102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Ca-na-an</a:t>
            </a:r>
          </a:p>
        </p:txBody>
      </p:sp>
      <p:sp>
        <p:nvSpPr>
          <p:cNvPr id="174113" name="Text Box 105"/>
          <p:cNvSpPr txBox="1">
            <a:spLocks noChangeArrowheads="1"/>
          </p:cNvSpPr>
          <p:nvPr/>
        </p:nvSpPr>
        <p:spPr bwMode="auto">
          <a:xfrm>
            <a:off x="3136900" y="5943600"/>
            <a:ext cx="295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kh. 341 năm (1390-1049 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6724"/>
                                        </p:tgtEl>
                                        <p:attrNameLst>
                                          <p:attrName>style.visibility</p:attrName>
                                        </p:attrNameLst>
                                      </p:cBhvr>
                                      <p:to>
                                        <p:strVal val="visible"/>
                                      </p:to>
                                    </p:set>
                                    <p:animEffect transition="in" filter="checkerboard(across)">
                                      <p:cBhvr>
                                        <p:cTn id="7" dur="500"/>
                                        <p:tgtEl>
                                          <p:spTgt spid="156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6727"/>
                                        </p:tgtEl>
                                        <p:attrNameLst>
                                          <p:attrName>style.visibility</p:attrName>
                                        </p:attrNameLst>
                                      </p:cBhvr>
                                      <p:to>
                                        <p:strVal val="visible"/>
                                      </p:to>
                                    </p:set>
                                    <p:animEffect transition="in" filter="checkerboard(across)">
                                      <p:cBhvr>
                                        <p:cTn id="12" dur="500"/>
                                        <p:tgtEl>
                                          <p:spTgt spid="1567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6728"/>
                                        </p:tgtEl>
                                        <p:attrNameLst>
                                          <p:attrName>style.visibility</p:attrName>
                                        </p:attrNameLst>
                                      </p:cBhvr>
                                      <p:to>
                                        <p:strVal val="visible"/>
                                      </p:to>
                                    </p:set>
                                    <p:animEffect transition="in" filter="checkerboard(across)">
                                      <p:cBhvr>
                                        <p:cTn id="17" dur="500"/>
                                        <p:tgtEl>
                                          <p:spTgt spid="1567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6729"/>
                                        </p:tgtEl>
                                        <p:attrNameLst>
                                          <p:attrName>style.visibility</p:attrName>
                                        </p:attrNameLst>
                                      </p:cBhvr>
                                      <p:to>
                                        <p:strVal val="visible"/>
                                      </p:to>
                                    </p:set>
                                    <p:animEffect transition="in" filter="checkerboard(across)">
                                      <p:cBhvr>
                                        <p:cTn id="22" dur="500"/>
                                        <p:tgtEl>
                                          <p:spTgt spid="1567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6730"/>
                                        </p:tgtEl>
                                        <p:attrNameLst>
                                          <p:attrName>style.visibility</p:attrName>
                                        </p:attrNameLst>
                                      </p:cBhvr>
                                      <p:to>
                                        <p:strVal val="visible"/>
                                      </p:to>
                                    </p:set>
                                    <p:animEffect transition="in" filter="checkerboard(across)">
                                      <p:cBhvr>
                                        <p:cTn id="27" dur="500"/>
                                        <p:tgtEl>
                                          <p:spTgt spid="1567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6731"/>
                                        </p:tgtEl>
                                        <p:attrNameLst>
                                          <p:attrName>style.visibility</p:attrName>
                                        </p:attrNameLst>
                                      </p:cBhvr>
                                      <p:to>
                                        <p:strVal val="visible"/>
                                      </p:to>
                                    </p:set>
                                    <p:animEffect transition="in" filter="checkerboard(across)">
                                      <p:cBhvr>
                                        <p:cTn id="32" dur="500"/>
                                        <p:tgtEl>
                                          <p:spTgt spid="1567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56732"/>
                                        </p:tgtEl>
                                        <p:attrNameLst>
                                          <p:attrName>style.visibility</p:attrName>
                                        </p:attrNameLst>
                                      </p:cBhvr>
                                      <p:to>
                                        <p:strVal val="visible"/>
                                      </p:to>
                                    </p:set>
                                    <p:animEffect transition="in" filter="checkerboard(across)">
                                      <p:cBhvr>
                                        <p:cTn id="37" dur="500"/>
                                        <p:tgtEl>
                                          <p:spTgt spid="156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24" grpId="0" autoUpdateAnimBg="0"/>
      <p:bldP spid="156727" grpId="0" autoUpdateAnimBg="0"/>
      <p:bldP spid="156728" grpId="0" autoUpdateAnimBg="0"/>
      <p:bldP spid="156729" grpId="0" autoUpdateAnimBg="0"/>
      <p:bldP spid="156730" grpId="0" autoUpdateAnimBg="0"/>
      <p:bldP spid="156731" grpId="0" autoUpdateAnimBg="0"/>
      <p:bldP spid="15673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4810125"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0" name="Rectangle 3"/>
          <p:cNvSpPr>
            <a:spLocks noChangeArrowheads="1"/>
          </p:cNvSpPr>
          <p:nvPr/>
        </p:nvSpPr>
        <p:spPr bwMode="auto">
          <a:xfrm>
            <a:off x="51816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31" name="Line 4"/>
          <p:cNvSpPr>
            <a:spLocks noChangeShapeType="1"/>
          </p:cNvSpPr>
          <p:nvPr/>
        </p:nvSpPr>
        <p:spPr bwMode="auto">
          <a:xfrm>
            <a:off x="1828800" y="5943600"/>
            <a:ext cx="3352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32" name="Rectangle 5"/>
          <p:cNvSpPr>
            <a:spLocks noChangeArrowheads="1"/>
          </p:cNvSpPr>
          <p:nvPr/>
        </p:nvSpPr>
        <p:spPr bwMode="auto">
          <a:xfrm>
            <a:off x="7239000" y="4343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33" name="Line 6"/>
          <p:cNvSpPr>
            <a:spLocks noChangeShapeType="1"/>
          </p:cNvSpPr>
          <p:nvPr/>
        </p:nvSpPr>
        <p:spPr bwMode="auto">
          <a:xfrm>
            <a:off x="2743200" y="4572000"/>
            <a:ext cx="4495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34" name="Line 9"/>
          <p:cNvSpPr>
            <a:spLocks noChangeShapeType="1"/>
          </p:cNvSpPr>
          <p:nvPr/>
        </p:nvSpPr>
        <p:spPr bwMode="auto">
          <a:xfrm rot="20524962" flipV="1">
            <a:off x="2122488" y="989013"/>
            <a:ext cx="3289300" cy="733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35" name="Rectangle 10"/>
          <p:cNvSpPr>
            <a:spLocks noChangeArrowheads="1"/>
          </p:cNvSpPr>
          <p:nvPr/>
        </p:nvSpPr>
        <p:spPr bwMode="auto">
          <a:xfrm>
            <a:off x="5181600" y="304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36" name="Line 12"/>
          <p:cNvSpPr>
            <a:spLocks noChangeShapeType="1"/>
          </p:cNvSpPr>
          <p:nvPr/>
        </p:nvSpPr>
        <p:spPr bwMode="auto">
          <a:xfrm>
            <a:off x="2286000" y="4800600"/>
            <a:ext cx="2895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37" name="Line 13"/>
          <p:cNvSpPr>
            <a:spLocks noChangeShapeType="1"/>
          </p:cNvSpPr>
          <p:nvPr/>
        </p:nvSpPr>
        <p:spPr bwMode="auto">
          <a:xfrm>
            <a:off x="2971800" y="2667000"/>
            <a:ext cx="426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38" name="Rectangle 14"/>
          <p:cNvSpPr>
            <a:spLocks noChangeArrowheads="1"/>
          </p:cNvSpPr>
          <p:nvPr/>
        </p:nvSpPr>
        <p:spPr bwMode="auto">
          <a:xfrm>
            <a:off x="5181600" y="4648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39" name="Rectangle 15"/>
          <p:cNvSpPr>
            <a:spLocks noChangeArrowheads="1"/>
          </p:cNvSpPr>
          <p:nvPr/>
        </p:nvSpPr>
        <p:spPr bwMode="auto">
          <a:xfrm>
            <a:off x="7239000" y="2438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40" name="Line 18"/>
          <p:cNvSpPr>
            <a:spLocks noChangeShapeType="1"/>
          </p:cNvSpPr>
          <p:nvPr/>
        </p:nvSpPr>
        <p:spPr bwMode="auto">
          <a:xfrm>
            <a:off x="2743200" y="3048000"/>
            <a:ext cx="2438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41" name="Rectangle 19"/>
          <p:cNvSpPr>
            <a:spLocks noChangeArrowheads="1"/>
          </p:cNvSpPr>
          <p:nvPr/>
        </p:nvSpPr>
        <p:spPr bwMode="auto">
          <a:xfrm>
            <a:off x="5181600" y="2895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42" name="Line 21"/>
          <p:cNvSpPr>
            <a:spLocks noChangeShapeType="1"/>
          </p:cNvSpPr>
          <p:nvPr/>
        </p:nvSpPr>
        <p:spPr bwMode="auto">
          <a:xfrm>
            <a:off x="2438400" y="4114800"/>
            <a:ext cx="274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43" name="Rectangle 22"/>
          <p:cNvSpPr>
            <a:spLocks noChangeArrowheads="1"/>
          </p:cNvSpPr>
          <p:nvPr/>
        </p:nvSpPr>
        <p:spPr bwMode="auto">
          <a:xfrm>
            <a:off x="5181600" y="3962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44" name="Line 24"/>
          <p:cNvSpPr>
            <a:spLocks noChangeShapeType="1"/>
          </p:cNvSpPr>
          <p:nvPr/>
        </p:nvSpPr>
        <p:spPr bwMode="auto">
          <a:xfrm>
            <a:off x="2209800" y="3810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45" name="Rectangle 25"/>
          <p:cNvSpPr>
            <a:spLocks noChangeArrowheads="1"/>
          </p:cNvSpPr>
          <p:nvPr/>
        </p:nvSpPr>
        <p:spPr bwMode="auto">
          <a:xfrm>
            <a:off x="7239000" y="35814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46" name="Line 27"/>
          <p:cNvSpPr>
            <a:spLocks noChangeShapeType="1"/>
          </p:cNvSpPr>
          <p:nvPr/>
        </p:nvSpPr>
        <p:spPr bwMode="auto">
          <a:xfrm rot="-1209774">
            <a:off x="3397250" y="2227263"/>
            <a:ext cx="3840163" cy="6000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47" name="Rectangle 28"/>
          <p:cNvSpPr>
            <a:spLocks noChangeArrowheads="1"/>
          </p:cNvSpPr>
          <p:nvPr/>
        </p:nvSpPr>
        <p:spPr bwMode="auto">
          <a:xfrm>
            <a:off x="7239000" y="19050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48" name="Line 30"/>
          <p:cNvSpPr>
            <a:spLocks noChangeShapeType="1"/>
          </p:cNvSpPr>
          <p:nvPr/>
        </p:nvSpPr>
        <p:spPr bwMode="auto">
          <a:xfrm>
            <a:off x="3733800" y="3581400"/>
            <a:ext cx="1447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49" name="Rectangle 31"/>
          <p:cNvSpPr>
            <a:spLocks noChangeArrowheads="1"/>
          </p:cNvSpPr>
          <p:nvPr/>
        </p:nvSpPr>
        <p:spPr bwMode="auto">
          <a:xfrm>
            <a:off x="5181600" y="33528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50" name="Line 33"/>
          <p:cNvSpPr>
            <a:spLocks noChangeShapeType="1"/>
          </p:cNvSpPr>
          <p:nvPr/>
        </p:nvSpPr>
        <p:spPr bwMode="auto">
          <a:xfrm>
            <a:off x="2209800" y="5334000"/>
            <a:ext cx="5029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51" name="Rectangle 34"/>
          <p:cNvSpPr>
            <a:spLocks noChangeArrowheads="1"/>
          </p:cNvSpPr>
          <p:nvPr/>
        </p:nvSpPr>
        <p:spPr bwMode="auto">
          <a:xfrm>
            <a:off x="7239000" y="5181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52" name="Line 36"/>
          <p:cNvSpPr>
            <a:spLocks noChangeShapeType="1"/>
          </p:cNvSpPr>
          <p:nvPr/>
        </p:nvSpPr>
        <p:spPr bwMode="auto">
          <a:xfrm rot="-977306">
            <a:off x="2570163" y="2028825"/>
            <a:ext cx="2619375" cy="330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53" name="Rectangle 37"/>
          <p:cNvSpPr>
            <a:spLocks noChangeArrowheads="1"/>
          </p:cNvSpPr>
          <p:nvPr/>
        </p:nvSpPr>
        <p:spPr bwMode="auto">
          <a:xfrm>
            <a:off x="5181600" y="17526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54" name="Rectangle 39"/>
          <p:cNvSpPr>
            <a:spLocks noChangeArrowheads="1"/>
          </p:cNvSpPr>
          <p:nvPr/>
        </p:nvSpPr>
        <p:spPr bwMode="auto">
          <a:xfrm>
            <a:off x="7239000" y="5791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55" name="Line 40"/>
          <p:cNvSpPr>
            <a:spLocks noChangeShapeType="1"/>
          </p:cNvSpPr>
          <p:nvPr/>
        </p:nvSpPr>
        <p:spPr bwMode="auto">
          <a:xfrm rot="-1209774">
            <a:off x="2632075" y="3321050"/>
            <a:ext cx="4137025" cy="33972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38" name="Rectangle 42"/>
          <p:cNvSpPr>
            <a:spLocks noChangeArrowheads="1"/>
          </p:cNvSpPr>
          <p:nvPr/>
        </p:nvSpPr>
        <p:spPr bwMode="auto">
          <a:xfrm>
            <a:off x="7239000" y="1219200"/>
            <a:ext cx="1752600" cy="381000"/>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176157" name="Text Box 43"/>
          <p:cNvSpPr txBox="1">
            <a:spLocks noChangeArrowheads="1"/>
          </p:cNvSpPr>
          <p:nvPr/>
        </p:nvSpPr>
        <p:spPr bwMode="auto">
          <a:xfrm>
            <a:off x="7604125" y="1184275"/>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Sam-sôn</a:t>
            </a:r>
          </a:p>
        </p:txBody>
      </p:sp>
      <p:grpSp>
        <p:nvGrpSpPr>
          <p:cNvPr id="2" name="Group 44"/>
          <p:cNvGrpSpPr>
            <a:grpSpLocks/>
          </p:cNvGrpSpPr>
          <p:nvPr/>
        </p:nvGrpSpPr>
        <p:grpSpPr bwMode="auto">
          <a:xfrm>
            <a:off x="1160463" y="1447800"/>
            <a:ext cx="6078537" cy="3305175"/>
            <a:chOff x="731" y="912"/>
            <a:chExt cx="3829" cy="2082"/>
          </a:xfrm>
        </p:grpSpPr>
        <p:sp>
          <p:nvSpPr>
            <p:cNvPr id="176173" name="Line 45"/>
            <p:cNvSpPr>
              <a:spLocks noChangeShapeType="1"/>
            </p:cNvSpPr>
            <p:nvPr/>
          </p:nvSpPr>
          <p:spPr bwMode="auto">
            <a:xfrm>
              <a:off x="2016" y="912"/>
              <a:ext cx="2544"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6174" name="Line 46"/>
            <p:cNvSpPr>
              <a:spLocks noChangeShapeType="1"/>
            </p:cNvSpPr>
            <p:nvPr/>
          </p:nvSpPr>
          <p:spPr bwMode="auto">
            <a:xfrm rot="20524962" flipV="1">
              <a:off x="731" y="1148"/>
              <a:ext cx="1621" cy="184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6159" name="Text Box 47"/>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176160" name="Text Box 48"/>
          <p:cNvSpPr txBox="1">
            <a:spLocks noChangeArrowheads="1"/>
          </p:cNvSpPr>
          <p:nvPr/>
        </p:nvSpPr>
        <p:spPr bwMode="auto">
          <a:xfrm>
            <a:off x="7680325" y="5756275"/>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Áp-đôn</a:t>
            </a:r>
          </a:p>
        </p:txBody>
      </p:sp>
      <p:sp>
        <p:nvSpPr>
          <p:cNvPr id="176161" name="Text Box 49"/>
          <p:cNvSpPr txBox="1">
            <a:spLocks noChangeArrowheads="1"/>
          </p:cNvSpPr>
          <p:nvPr/>
        </p:nvSpPr>
        <p:spPr bwMode="auto">
          <a:xfrm>
            <a:off x="5641975" y="1717675"/>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Ê-lôn</a:t>
            </a:r>
          </a:p>
        </p:txBody>
      </p:sp>
      <p:sp>
        <p:nvSpPr>
          <p:cNvPr id="176162" name="Text Box 50"/>
          <p:cNvSpPr txBox="1">
            <a:spLocks noChangeArrowheads="1"/>
          </p:cNvSpPr>
          <p:nvPr/>
        </p:nvSpPr>
        <p:spPr bwMode="auto">
          <a:xfrm>
            <a:off x="7680325" y="5146675"/>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Iếp-san</a:t>
            </a:r>
          </a:p>
        </p:txBody>
      </p:sp>
      <p:sp>
        <p:nvSpPr>
          <p:cNvPr id="176163" name="Text Box 51"/>
          <p:cNvSpPr txBox="1">
            <a:spLocks noChangeArrowheads="1"/>
          </p:cNvSpPr>
          <p:nvPr/>
        </p:nvSpPr>
        <p:spPr bwMode="auto">
          <a:xfrm>
            <a:off x="5486400" y="3276600"/>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Giép-thê</a:t>
            </a:r>
          </a:p>
        </p:txBody>
      </p:sp>
      <p:sp>
        <p:nvSpPr>
          <p:cNvPr id="176164" name="Text Box 52"/>
          <p:cNvSpPr txBox="1">
            <a:spLocks noChangeArrowheads="1"/>
          </p:cNvSpPr>
          <p:nvPr/>
        </p:nvSpPr>
        <p:spPr bwMode="auto">
          <a:xfrm>
            <a:off x="7680325" y="3546475"/>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Thô-la</a:t>
            </a:r>
          </a:p>
        </p:txBody>
      </p:sp>
      <p:sp>
        <p:nvSpPr>
          <p:cNvPr id="176165" name="Text Box 53"/>
          <p:cNvSpPr txBox="1">
            <a:spLocks noChangeArrowheads="1"/>
          </p:cNvSpPr>
          <p:nvPr/>
        </p:nvSpPr>
        <p:spPr bwMode="auto">
          <a:xfrm>
            <a:off x="5562600" y="5715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Ốt-ni-ên</a:t>
            </a:r>
          </a:p>
        </p:txBody>
      </p:sp>
      <p:sp>
        <p:nvSpPr>
          <p:cNvPr id="176166" name="Text Box 54"/>
          <p:cNvSpPr txBox="1">
            <a:spLocks noChangeArrowheads="1"/>
          </p:cNvSpPr>
          <p:nvPr/>
        </p:nvSpPr>
        <p:spPr bwMode="auto">
          <a:xfrm>
            <a:off x="5486400" y="2286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Sam-ga</a:t>
            </a:r>
          </a:p>
        </p:txBody>
      </p:sp>
      <p:sp>
        <p:nvSpPr>
          <p:cNvPr id="176167" name="Text Box 55"/>
          <p:cNvSpPr txBox="1">
            <a:spLocks noChangeArrowheads="1"/>
          </p:cNvSpPr>
          <p:nvPr/>
        </p:nvSpPr>
        <p:spPr bwMode="auto">
          <a:xfrm>
            <a:off x="5486400" y="4572000"/>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Đê-bô-ra</a:t>
            </a:r>
          </a:p>
        </p:txBody>
      </p:sp>
      <p:sp>
        <p:nvSpPr>
          <p:cNvPr id="176168" name="Text Box 56"/>
          <p:cNvSpPr txBox="1">
            <a:spLocks noChangeArrowheads="1"/>
          </p:cNvSpPr>
          <p:nvPr/>
        </p:nvSpPr>
        <p:spPr bwMode="auto">
          <a:xfrm>
            <a:off x="7620000" y="23622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Ba-rác</a:t>
            </a:r>
          </a:p>
        </p:txBody>
      </p:sp>
      <p:sp>
        <p:nvSpPr>
          <p:cNvPr id="176169" name="Text Box 57"/>
          <p:cNvSpPr txBox="1">
            <a:spLocks noChangeArrowheads="1"/>
          </p:cNvSpPr>
          <p:nvPr/>
        </p:nvSpPr>
        <p:spPr bwMode="auto">
          <a:xfrm>
            <a:off x="5472113" y="2819400"/>
            <a:ext cx="148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Ghê-đê-ôn</a:t>
            </a:r>
          </a:p>
        </p:txBody>
      </p:sp>
      <p:sp>
        <p:nvSpPr>
          <p:cNvPr id="176170" name="Text Box 58"/>
          <p:cNvSpPr txBox="1">
            <a:spLocks noChangeArrowheads="1"/>
          </p:cNvSpPr>
          <p:nvPr/>
        </p:nvSpPr>
        <p:spPr bwMode="auto">
          <a:xfrm>
            <a:off x="5334000" y="3927475"/>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A-bi-mê-léc</a:t>
            </a:r>
          </a:p>
        </p:txBody>
      </p:sp>
      <p:sp>
        <p:nvSpPr>
          <p:cNvPr id="176171" name="Text Box 59"/>
          <p:cNvSpPr txBox="1">
            <a:spLocks noChangeArrowheads="1"/>
          </p:cNvSpPr>
          <p:nvPr/>
        </p:nvSpPr>
        <p:spPr bwMode="auto">
          <a:xfrm>
            <a:off x="7696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Ê-hút</a:t>
            </a:r>
          </a:p>
        </p:txBody>
      </p:sp>
      <p:sp>
        <p:nvSpPr>
          <p:cNvPr id="176172" name="Text Box 60"/>
          <p:cNvSpPr txBox="1">
            <a:spLocks noChangeArrowheads="1"/>
          </p:cNvSpPr>
          <p:nvPr/>
        </p:nvSpPr>
        <p:spPr bwMode="auto">
          <a:xfrm>
            <a:off x="7620000" y="182880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Giai-rơ</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57738"/>
                                        </p:tgtEl>
                                        <p:attrNameLst>
                                          <p:attrName>style.visibility</p:attrName>
                                        </p:attrNameLst>
                                      </p:cBhvr>
                                      <p:to>
                                        <p:strVal val="visible"/>
                                      </p:to>
                                    </p:set>
                                    <p:anim calcmode="lin" valueType="num">
                                      <p:cBhvr>
                                        <p:cTn id="11" dur="500" fill="hold"/>
                                        <p:tgtEl>
                                          <p:spTgt spid="157738"/>
                                        </p:tgtEl>
                                        <p:attrNameLst>
                                          <p:attrName>ppt_w</p:attrName>
                                        </p:attrNameLst>
                                      </p:cBhvr>
                                      <p:tavLst>
                                        <p:tav tm="0">
                                          <p:val>
                                            <p:fltVal val="0"/>
                                          </p:val>
                                        </p:tav>
                                        <p:tav tm="100000">
                                          <p:val>
                                            <p:strVal val="#ppt_w"/>
                                          </p:val>
                                        </p:tav>
                                      </p:tavLst>
                                    </p:anim>
                                    <p:anim calcmode="lin" valueType="num">
                                      <p:cBhvr>
                                        <p:cTn id="12" dur="500" fill="hold"/>
                                        <p:tgtEl>
                                          <p:spTgt spid="1577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38"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2" descr="sam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8" name="Text Box 3"/>
          <p:cNvSpPr txBox="1">
            <a:spLocks noChangeArrowheads="1"/>
          </p:cNvSpPr>
          <p:nvPr/>
        </p:nvSpPr>
        <p:spPr bwMode="auto">
          <a:xfrm>
            <a:off x="3352800" y="152400"/>
            <a:ext cx="56737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a:solidFill>
                  <a:srgbClr val="FFFF00"/>
                </a:solidFill>
              </a:rPr>
              <a:t>Câu chuyện Sam-sôn</a:t>
            </a:r>
          </a:p>
        </p:txBody>
      </p:sp>
      <p:sp>
        <p:nvSpPr>
          <p:cNvPr id="178179" name="AutoShape 4"/>
          <p:cNvSpPr>
            <a:spLocks noChangeArrowheads="1"/>
          </p:cNvSpPr>
          <p:nvPr/>
        </p:nvSpPr>
        <p:spPr bwMode="auto">
          <a:xfrm>
            <a:off x="228600" y="3048000"/>
            <a:ext cx="3048000" cy="533400"/>
          </a:xfrm>
          <a:prstGeom prst="rightArrowCallout">
            <a:avLst>
              <a:gd name="adj1" fmla="val 25000"/>
              <a:gd name="adj2" fmla="val 25000"/>
              <a:gd name="adj3" fmla="val 95238"/>
              <a:gd name="adj4" fmla="val 66667"/>
            </a:avLst>
          </a:prstGeom>
          <a:solidFill>
            <a:schemeClr val="accent1"/>
          </a:solidFill>
          <a:ln w="9525">
            <a:solidFill>
              <a:schemeClr val="tx1"/>
            </a:solidFill>
            <a:miter lim="800000"/>
            <a:headEnd/>
            <a:tailEnd/>
          </a:ln>
        </p:spPr>
        <p:txBody>
          <a:bodyPr wrap="none" anchor="ctr"/>
          <a:lstStyle/>
          <a:p>
            <a:pPr algn="ctr"/>
            <a:r>
              <a:rPr lang="en-US" sz="3200"/>
              <a:t>Tóc?</a:t>
            </a:r>
          </a:p>
        </p:txBody>
      </p:sp>
      <p:sp>
        <p:nvSpPr>
          <p:cNvPr id="178180" name="Text Box 6"/>
          <p:cNvSpPr txBox="1">
            <a:spLocks noChangeArrowheads="1"/>
          </p:cNvSpPr>
          <p:nvPr/>
        </p:nvSpPr>
        <p:spPr bwMode="auto">
          <a:xfrm>
            <a:off x="4022725" y="1035050"/>
            <a:ext cx="481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b="1">
                <a:solidFill>
                  <a:schemeClr val="bg1"/>
                </a:solidFill>
              </a:rPr>
              <a:t>Điểm yếu của ông là gì?</a:t>
            </a:r>
          </a:p>
        </p:txBody>
      </p:sp>
      <p:sp>
        <p:nvSpPr>
          <p:cNvPr id="158727" name="AutoShape 7"/>
          <p:cNvSpPr>
            <a:spLocks noChangeArrowheads="1"/>
          </p:cNvSpPr>
          <p:nvPr/>
        </p:nvSpPr>
        <p:spPr bwMode="auto">
          <a:xfrm flipH="1">
            <a:off x="2438400" y="2133600"/>
            <a:ext cx="3048000" cy="533400"/>
          </a:xfrm>
          <a:prstGeom prst="rightArrowCallout">
            <a:avLst>
              <a:gd name="adj1" fmla="val 25000"/>
              <a:gd name="adj2" fmla="val 25000"/>
              <a:gd name="adj3" fmla="val 95238"/>
              <a:gd name="adj4" fmla="val 66667"/>
            </a:avLst>
          </a:prstGeom>
          <a:solidFill>
            <a:schemeClr val="accent1"/>
          </a:solidFill>
          <a:ln w="9525">
            <a:solidFill>
              <a:schemeClr val="tx1"/>
            </a:solidFill>
            <a:miter lim="800000"/>
            <a:headEnd/>
            <a:tailEnd/>
          </a:ln>
        </p:spPr>
        <p:txBody>
          <a:bodyPr wrap="none" anchor="ctr"/>
          <a:lstStyle/>
          <a:p>
            <a:pPr algn="ctr"/>
            <a:r>
              <a:rPr lang="en-US" sz="3200"/>
              <a:t>Phụ nữ?</a:t>
            </a:r>
          </a:p>
        </p:txBody>
      </p:sp>
      <p:sp>
        <p:nvSpPr>
          <p:cNvPr id="158728" name="Text Box 8"/>
          <p:cNvSpPr txBox="1">
            <a:spLocks noChangeArrowheads="1"/>
          </p:cNvSpPr>
          <p:nvPr/>
        </p:nvSpPr>
        <p:spPr bwMode="auto">
          <a:xfrm>
            <a:off x="3886200" y="4203700"/>
            <a:ext cx="5105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ja-JP" altLang="en-US" sz="4000" b="1" i="1">
                <a:solidFill>
                  <a:schemeClr val="bg1"/>
                </a:solidFill>
              </a:rPr>
              <a:t>“</a:t>
            </a:r>
            <a:r>
              <a:rPr lang="en-US" altLang="ja-JP" sz="4000" b="1" i="1">
                <a:solidFill>
                  <a:schemeClr val="bg1"/>
                </a:solidFill>
              </a:rPr>
              <a:t>Sam-sôn… người đàn ông có điểm yếu là phụ nữ</a:t>
            </a:r>
            <a:r>
              <a:rPr lang="ja-JP" altLang="en-US" sz="4000" b="1" i="1">
                <a:solidFill>
                  <a:schemeClr val="bg1"/>
                </a:solidFill>
              </a:rPr>
              <a:t>”</a:t>
            </a:r>
            <a:endParaRPr lang="en-US" altLang="ja-JP" sz="4000" b="1" i="1">
              <a:solidFill>
                <a:schemeClr val="bg1"/>
              </a:solidFill>
            </a:endParaRPr>
          </a:p>
          <a:p>
            <a:pPr algn="r" eaLnBrk="1" hangingPunct="1"/>
            <a:r>
              <a:rPr lang="en-US" sz="4000" b="1" i="1">
                <a:solidFill>
                  <a:schemeClr val="bg1"/>
                </a:solidFill>
              </a:rPr>
              <a:t>-Chuck Swindoll</a:t>
            </a:r>
          </a:p>
        </p:txBody>
      </p:sp>
      <p:sp>
        <p:nvSpPr>
          <p:cNvPr id="158729" name="AutoShape 9"/>
          <p:cNvSpPr>
            <a:spLocks noChangeArrowheads="1"/>
          </p:cNvSpPr>
          <p:nvPr/>
        </p:nvSpPr>
        <p:spPr bwMode="auto">
          <a:xfrm flipH="1">
            <a:off x="3962400" y="3276600"/>
            <a:ext cx="3048000" cy="533400"/>
          </a:xfrm>
          <a:prstGeom prst="rightArrowCallout">
            <a:avLst>
              <a:gd name="adj1" fmla="val 25000"/>
              <a:gd name="adj2" fmla="val 25000"/>
              <a:gd name="adj3" fmla="val 95238"/>
              <a:gd name="adj4" fmla="val 66667"/>
            </a:avLst>
          </a:prstGeom>
          <a:solidFill>
            <a:schemeClr val="accent1"/>
          </a:solidFill>
          <a:ln w="9525">
            <a:solidFill>
              <a:schemeClr val="tx1"/>
            </a:solidFill>
            <a:miter lim="800000"/>
            <a:headEnd/>
            <a:tailEnd/>
          </a:ln>
        </p:spPr>
        <p:txBody>
          <a:bodyPr wrap="none" anchor="ctr"/>
          <a:lstStyle/>
          <a:p>
            <a:pPr algn="ctr"/>
            <a:r>
              <a:rPr lang="en-US" sz="3200"/>
              <a:t>Trái tim?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58727"/>
                                        </p:tgtEl>
                                        <p:attrNameLst>
                                          <p:attrName>style.visibility</p:attrName>
                                        </p:attrNameLst>
                                      </p:cBhvr>
                                      <p:to>
                                        <p:strVal val="visible"/>
                                      </p:to>
                                    </p:set>
                                    <p:anim calcmode="lin" valueType="num">
                                      <p:cBhvr>
                                        <p:cTn id="7" dur="5000" fill="hold"/>
                                        <p:tgtEl>
                                          <p:spTgt spid="158727"/>
                                        </p:tgtEl>
                                        <p:attrNameLst>
                                          <p:attrName>ppt_w</p:attrName>
                                        </p:attrNameLst>
                                      </p:cBhvr>
                                      <p:tavLst>
                                        <p:tav tm="0" fmla="#ppt_w*sin(2.5*pi*$)">
                                          <p:val>
                                            <p:fltVal val="0"/>
                                          </p:val>
                                        </p:tav>
                                        <p:tav tm="100000">
                                          <p:val>
                                            <p:fltVal val="1"/>
                                          </p:val>
                                        </p:tav>
                                      </p:tavLst>
                                    </p:anim>
                                    <p:anim calcmode="lin" valueType="num">
                                      <p:cBhvr>
                                        <p:cTn id="8" dur="5000" fill="hold"/>
                                        <p:tgtEl>
                                          <p:spTgt spid="15872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8728"/>
                                        </p:tgtEl>
                                        <p:attrNameLst>
                                          <p:attrName>style.visibility</p:attrName>
                                        </p:attrNameLst>
                                      </p:cBhvr>
                                      <p:to>
                                        <p:strVal val="visible"/>
                                      </p:to>
                                    </p:set>
                                    <p:animEffect transition="in" filter="fade">
                                      <p:cBhvr>
                                        <p:cTn id="13" dur="500"/>
                                        <p:tgtEl>
                                          <p:spTgt spid="1587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58729"/>
                                        </p:tgtEl>
                                        <p:attrNameLst>
                                          <p:attrName>style.visibility</p:attrName>
                                        </p:attrNameLst>
                                      </p:cBhvr>
                                      <p:to>
                                        <p:strVal val="visible"/>
                                      </p:to>
                                    </p:set>
                                    <p:anim calcmode="lin" valueType="num">
                                      <p:cBhvr additive="base">
                                        <p:cTn id="18" dur="500" fill="hold"/>
                                        <p:tgtEl>
                                          <p:spTgt spid="158729"/>
                                        </p:tgtEl>
                                        <p:attrNameLst>
                                          <p:attrName>ppt_x</p:attrName>
                                        </p:attrNameLst>
                                      </p:cBhvr>
                                      <p:tavLst>
                                        <p:tav tm="0">
                                          <p:val>
                                            <p:strVal val="1+#ppt_w/2"/>
                                          </p:val>
                                        </p:tav>
                                        <p:tav tm="100000">
                                          <p:val>
                                            <p:strVal val="#ppt_x"/>
                                          </p:val>
                                        </p:tav>
                                      </p:tavLst>
                                    </p:anim>
                                    <p:anim calcmode="lin" valueType="num">
                                      <p:cBhvr additive="base">
                                        <p:cTn id="19" dur="500" fill="hold"/>
                                        <p:tgtEl>
                                          <p:spTgt spid="1587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7" grpId="0" animBg="1" autoUpdateAnimBg="0"/>
      <p:bldP spid="158728" grpId="0" autoUpdateAnimBg="0"/>
      <p:bldP spid="158729"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ChangeArrowheads="1"/>
          </p:cNvSpPr>
          <p:nvPr/>
        </p:nvSpPr>
        <p:spPr bwMode="auto">
          <a:xfrm>
            <a:off x="3175" y="-2052638"/>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latin typeface="Courier New" charset="0"/>
                <a:cs typeface="Courier New" charset="0"/>
              </a:rPr>
              <a:t> </a:t>
            </a:r>
          </a:p>
          <a:p>
            <a:pPr eaLnBrk="0" hangingPunct="0"/>
            <a:endParaRPr lang="en-GB"/>
          </a:p>
        </p:txBody>
      </p:sp>
      <p:grpSp>
        <p:nvGrpSpPr>
          <p:cNvPr id="180226" name="Group 3"/>
          <p:cNvGrpSpPr>
            <a:grpSpLocks/>
          </p:cNvGrpSpPr>
          <p:nvPr/>
        </p:nvGrpSpPr>
        <p:grpSpPr bwMode="auto">
          <a:xfrm>
            <a:off x="609600" y="381000"/>
            <a:ext cx="8077200" cy="6172200"/>
            <a:chOff x="-3" y="400"/>
            <a:chExt cx="3778" cy="6507"/>
          </a:xfrm>
        </p:grpSpPr>
        <p:grpSp>
          <p:nvGrpSpPr>
            <p:cNvPr id="180229" name="Group 4"/>
            <p:cNvGrpSpPr>
              <a:grpSpLocks/>
            </p:cNvGrpSpPr>
            <p:nvPr/>
          </p:nvGrpSpPr>
          <p:grpSpPr bwMode="auto">
            <a:xfrm>
              <a:off x="0" y="403"/>
              <a:ext cx="3772" cy="6501"/>
              <a:chOff x="0" y="403"/>
              <a:chExt cx="3772" cy="6501"/>
            </a:xfrm>
          </p:grpSpPr>
          <p:grpSp>
            <p:nvGrpSpPr>
              <p:cNvPr id="180231" name="Group 5"/>
              <p:cNvGrpSpPr>
                <a:grpSpLocks/>
              </p:cNvGrpSpPr>
              <p:nvPr/>
            </p:nvGrpSpPr>
            <p:grpSpPr bwMode="auto">
              <a:xfrm>
                <a:off x="0" y="403"/>
                <a:ext cx="3772" cy="518"/>
                <a:chOff x="0" y="403"/>
                <a:chExt cx="3772" cy="518"/>
              </a:xfrm>
            </p:grpSpPr>
            <p:sp>
              <p:nvSpPr>
                <p:cNvPr id="180265" name="Rectangle 6"/>
                <p:cNvSpPr>
                  <a:spLocks noChangeArrowheads="1"/>
                </p:cNvSpPr>
                <p:nvPr/>
              </p:nvSpPr>
              <p:spPr bwMode="auto">
                <a:xfrm>
                  <a:off x="43" y="403"/>
                  <a:ext cx="368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600" b="1">
                      <a:solidFill>
                        <a:srgbClr val="FFFF00"/>
                      </a:solidFill>
                      <a:latin typeface="Courier New" charset="0"/>
                      <a:cs typeface="Courier New" charset="0"/>
                    </a:rPr>
                    <a:t> </a:t>
                  </a:r>
                  <a:r>
                    <a:rPr lang="en-GB" sz="2000" b="1">
                      <a:solidFill>
                        <a:srgbClr val="FFFF00"/>
                      </a:solidFill>
                      <a:latin typeface="Courier New" charset="0"/>
                      <a:cs typeface="Courier New" charset="0"/>
                    </a:rPr>
                    <a:t>Sam-sôn (Chi phái Đan), sinh ra là người Na-xi-rê</a:t>
                  </a:r>
                </a:p>
                <a:p>
                  <a:pPr algn="ctr" eaLnBrk="0" hangingPunct="0"/>
                  <a:endParaRPr lang="en-GB" sz="2000" b="1">
                    <a:solidFill>
                      <a:srgbClr val="FFFF00"/>
                    </a:solidFill>
                  </a:endParaRPr>
                </a:p>
              </p:txBody>
            </p:sp>
            <p:sp>
              <p:nvSpPr>
                <p:cNvPr id="180266" name="Rectangle 7"/>
                <p:cNvSpPr>
                  <a:spLocks noChangeArrowheads="1"/>
                </p:cNvSpPr>
                <p:nvPr/>
              </p:nvSpPr>
              <p:spPr bwMode="auto">
                <a:xfrm>
                  <a:off x="0" y="403"/>
                  <a:ext cx="377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0232" name="Group 8"/>
              <p:cNvGrpSpPr>
                <a:grpSpLocks/>
              </p:cNvGrpSpPr>
              <p:nvPr/>
            </p:nvGrpSpPr>
            <p:grpSpPr bwMode="auto">
              <a:xfrm>
                <a:off x="0" y="921"/>
                <a:ext cx="998" cy="633"/>
                <a:chOff x="0" y="921"/>
                <a:chExt cx="998" cy="633"/>
              </a:xfrm>
            </p:grpSpPr>
            <p:sp>
              <p:nvSpPr>
                <p:cNvPr id="180263" name="Rectangle 9"/>
                <p:cNvSpPr>
                  <a:spLocks noChangeArrowheads="1"/>
                </p:cNvSpPr>
                <p:nvPr/>
              </p:nvSpPr>
              <p:spPr bwMode="auto">
                <a:xfrm>
                  <a:off x="43" y="921"/>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Vị trí</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0264" name="Rectangle 10"/>
                <p:cNvSpPr>
                  <a:spLocks noChangeArrowheads="1"/>
                </p:cNvSpPr>
                <p:nvPr/>
              </p:nvSpPr>
              <p:spPr bwMode="auto">
                <a:xfrm>
                  <a:off x="0" y="921"/>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0233" name="Group 11"/>
              <p:cNvGrpSpPr>
                <a:grpSpLocks/>
              </p:cNvGrpSpPr>
              <p:nvPr/>
            </p:nvGrpSpPr>
            <p:grpSpPr bwMode="auto">
              <a:xfrm>
                <a:off x="998" y="921"/>
                <a:ext cx="2774" cy="633"/>
                <a:chOff x="998" y="921"/>
                <a:chExt cx="2774" cy="633"/>
              </a:xfrm>
            </p:grpSpPr>
            <p:sp>
              <p:nvSpPr>
                <p:cNvPr id="180261" name="Rectangle 12"/>
                <p:cNvSpPr>
                  <a:spLocks noChangeArrowheads="1"/>
                </p:cNvSpPr>
                <p:nvPr/>
              </p:nvSpPr>
              <p:spPr bwMode="auto">
                <a:xfrm>
                  <a:off x="1041" y="921"/>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Tây nam (Zorah)</a:t>
                  </a:r>
                </a:p>
                <a:p>
                  <a:pPr eaLnBrk="0" hangingPunct="0"/>
                  <a:endParaRPr lang="en-GB" sz="1600" b="1">
                    <a:solidFill>
                      <a:srgbClr val="FFFF00"/>
                    </a:solidFill>
                  </a:endParaRPr>
                </a:p>
              </p:txBody>
            </p:sp>
            <p:sp>
              <p:nvSpPr>
                <p:cNvPr id="180262" name="Rectangle 13"/>
                <p:cNvSpPr>
                  <a:spLocks noChangeArrowheads="1"/>
                </p:cNvSpPr>
                <p:nvPr/>
              </p:nvSpPr>
              <p:spPr bwMode="auto">
                <a:xfrm>
                  <a:off x="998" y="921"/>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0234" name="Group 14"/>
              <p:cNvGrpSpPr>
                <a:grpSpLocks/>
              </p:cNvGrpSpPr>
              <p:nvPr/>
            </p:nvGrpSpPr>
            <p:grpSpPr bwMode="auto">
              <a:xfrm>
                <a:off x="0" y="1554"/>
                <a:ext cx="998" cy="633"/>
                <a:chOff x="0" y="1554"/>
                <a:chExt cx="998" cy="633"/>
              </a:xfrm>
            </p:grpSpPr>
            <p:sp>
              <p:nvSpPr>
                <p:cNvPr id="180259" name="Rectangle 15"/>
                <p:cNvSpPr>
                  <a:spLocks noChangeArrowheads="1"/>
                </p:cNvSpPr>
                <p:nvPr/>
              </p:nvSpPr>
              <p:spPr bwMode="auto">
                <a:xfrm>
                  <a:off x="43" y="1554"/>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Tội lỗi</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0260" name="Rectangle 16"/>
                <p:cNvSpPr>
                  <a:spLocks noChangeArrowheads="1"/>
                </p:cNvSpPr>
                <p:nvPr/>
              </p:nvSpPr>
              <p:spPr bwMode="auto">
                <a:xfrm>
                  <a:off x="0" y="1554"/>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0235" name="Group 17"/>
              <p:cNvGrpSpPr>
                <a:grpSpLocks/>
              </p:cNvGrpSpPr>
              <p:nvPr/>
            </p:nvGrpSpPr>
            <p:grpSpPr bwMode="auto">
              <a:xfrm>
                <a:off x="998" y="1554"/>
                <a:ext cx="2774" cy="633"/>
                <a:chOff x="998" y="1554"/>
                <a:chExt cx="2774" cy="633"/>
              </a:xfrm>
            </p:grpSpPr>
            <p:sp>
              <p:nvSpPr>
                <p:cNvPr id="180257" name="Rectangle 18"/>
                <p:cNvSpPr>
                  <a:spLocks noChangeArrowheads="1"/>
                </p:cNvSpPr>
                <p:nvPr/>
              </p:nvSpPr>
              <p:spPr bwMode="auto">
                <a:xfrm>
                  <a:off x="1041" y="1554"/>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-làm điều ác trong mắt Đức Giê-hô-va (13:1)</a:t>
                  </a:r>
                </a:p>
                <a:p>
                  <a:pPr eaLnBrk="0" hangingPunct="0"/>
                  <a:endParaRPr lang="en-GB" sz="1600" b="1">
                    <a:solidFill>
                      <a:srgbClr val="FFFF00"/>
                    </a:solidFill>
                  </a:endParaRPr>
                </a:p>
              </p:txBody>
            </p:sp>
            <p:sp>
              <p:nvSpPr>
                <p:cNvPr id="180258" name="Rectangle 19"/>
                <p:cNvSpPr>
                  <a:spLocks noChangeArrowheads="1"/>
                </p:cNvSpPr>
                <p:nvPr/>
              </p:nvSpPr>
              <p:spPr bwMode="auto">
                <a:xfrm>
                  <a:off x="998" y="1554"/>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0236" name="Group 20"/>
              <p:cNvGrpSpPr>
                <a:grpSpLocks/>
              </p:cNvGrpSpPr>
              <p:nvPr/>
            </p:nvGrpSpPr>
            <p:grpSpPr bwMode="auto">
              <a:xfrm>
                <a:off x="0" y="2187"/>
                <a:ext cx="998" cy="748"/>
                <a:chOff x="0" y="2187"/>
                <a:chExt cx="998" cy="748"/>
              </a:xfrm>
            </p:grpSpPr>
            <p:sp>
              <p:nvSpPr>
                <p:cNvPr id="180255" name="Rectangle 21"/>
                <p:cNvSpPr>
                  <a:spLocks noChangeArrowheads="1"/>
                </p:cNvSpPr>
                <p:nvPr/>
              </p:nvSpPr>
              <p:spPr bwMode="auto">
                <a:xfrm>
                  <a:off x="43" y="2187"/>
                  <a:ext cx="9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Quy phục</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0256" name="Rectangle 22"/>
                <p:cNvSpPr>
                  <a:spLocks noChangeArrowheads="1"/>
                </p:cNvSpPr>
                <p:nvPr/>
              </p:nvSpPr>
              <p:spPr bwMode="auto">
                <a:xfrm>
                  <a:off x="0" y="2187"/>
                  <a:ext cx="998"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0237" name="Group 23"/>
              <p:cNvGrpSpPr>
                <a:grpSpLocks/>
              </p:cNvGrpSpPr>
              <p:nvPr/>
            </p:nvGrpSpPr>
            <p:grpSpPr bwMode="auto">
              <a:xfrm>
                <a:off x="998" y="2187"/>
                <a:ext cx="2774" cy="748"/>
                <a:chOff x="998" y="2187"/>
                <a:chExt cx="2774" cy="748"/>
              </a:xfrm>
            </p:grpSpPr>
            <p:sp>
              <p:nvSpPr>
                <p:cNvPr id="180253" name="Rectangle 24"/>
                <p:cNvSpPr>
                  <a:spLocks noChangeArrowheads="1"/>
                </p:cNvSpPr>
                <p:nvPr/>
              </p:nvSpPr>
              <p:spPr bwMode="auto">
                <a:xfrm>
                  <a:off x="1041" y="2187"/>
                  <a:ext cx="26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-Phi-li-tin (13:1)</a:t>
                  </a:r>
                </a:p>
                <a:p>
                  <a:pPr eaLnBrk="0" hangingPunct="0"/>
                  <a:r>
                    <a:rPr lang="en-GB" sz="1600" b="1">
                      <a:solidFill>
                        <a:srgbClr val="FFFF00"/>
                      </a:solidFill>
                      <a:latin typeface="Courier New" charset="0"/>
                      <a:cs typeface="Courier New" charset="0"/>
                    </a:rPr>
                    <a:t>-bốn mươi năm</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0254" name="Rectangle 25"/>
                <p:cNvSpPr>
                  <a:spLocks noChangeArrowheads="1"/>
                </p:cNvSpPr>
                <p:nvPr/>
              </p:nvSpPr>
              <p:spPr bwMode="auto">
                <a:xfrm>
                  <a:off x="998" y="2187"/>
                  <a:ext cx="27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0238" name="Group 26"/>
              <p:cNvGrpSpPr>
                <a:grpSpLocks/>
              </p:cNvGrpSpPr>
              <p:nvPr/>
            </p:nvGrpSpPr>
            <p:grpSpPr bwMode="auto">
              <a:xfrm>
                <a:off x="0" y="2935"/>
                <a:ext cx="998" cy="633"/>
                <a:chOff x="0" y="2935"/>
                <a:chExt cx="998" cy="633"/>
              </a:xfrm>
            </p:grpSpPr>
            <p:sp>
              <p:nvSpPr>
                <p:cNvPr id="180251" name="Rectangle 27"/>
                <p:cNvSpPr>
                  <a:spLocks noChangeArrowheads="1"/>
                </p:cNvSpPr>
                <p:nvPr/>
              </p:nvSpPr>
              <p:spPr bwMode="auto">
                <a:xfrm>
                  <a:off x="43" y="2935"/>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0252" name="Rectangle 28"/>
                <p:cNvSpPr>
                  <a:spLocks noChangeArrowheads="1"/>
                </p:cNvSpPr>
                <p:nvPr/>
              </p:nvSpPr>
              <p:spPr bwMode="auto">
                <a:xfrm>
                  <a:off x="0" y="2935"/>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0239" name="Group 29"/>
              <p:cNvGrpSpPr>
                <a:grpSpLocks/>
              </p:cNvGrpSpPr>
              <p:nvPr/>
            </p:nvGrpSpPr>
            <p:grpSpPr bwMode="auto">
              <a:xfrm>
                <a:off x="998" y="2935"/>
                <a:ext cx="2774" cy="633"/>
                <a:chOff x="998" y="2935"/>
                <a:chExt cx="2774" cy="633"/>
              </a:xfrm>
            </p:grpSpPr>
            <p:sp>
              <p:nvSpPr>
                <p:cNvPr id="180249" name="Rectangle 30"/>
                <p:cNvSpPr>
                  <a:spLocks noChangeArrowheads="1"/>
                </p:cNvSpPr>
                <p:nvPr/>
              </p:nvSpPr>
              <p:spPr bwMode="auto">
                <a:xfrm>
                  <a:off x="1041" y="2935"/>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r>
                    <a:rPr lang="en-GB" sz="1600" b="1">
                      <a:solidFill>
                        <a:srgbClr val="FFFF00"/>
                      </a:solidFill>
                      <a:latin typeface="Courier New" charset="0"/>
                      <a:cs typeface="Courier New" charset="0"/>
                    </a:rPr>
                    <a:t>-không đề cập</a:t>
                  </a:r>
                </a:p>
                <a:p>
                  <a:pPr eaLnBrk="0" hangingPunct="0"/>
                  <a:endParaRPr lang="en-GB" sz="1600" b="1">
                    <a:solidFill>
                      <a:srgbClr val="FFFF00"/>
                    </a:solidFill>
                  </a:endParaRPr>
                </a:p>
              </p:txBody>
            </p:sp>
            <p:sp>
              <p:nvSpPr>
                <p:cNvPr id="180250" name="Rectangle 31"/>
                <p:cNvSpPr>
                  <a:spLocks noChangeArrowheads="1"/>
                </p:cNvSpPr>
                <p:nvPr/>
              </p:nvSpPr>
              <p:spPr bwMode="auto">
                <a:xfrm>
                  <a:off x="998" y="2935"/>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0240" name="Group 32"/>
              <p:cNvGrpSpPr>
                <a:grpSpLocks/>
              </p:cNvGrpSpPr>
              <p:nvPr/>
            </p:nvGrpSpPr>
            <p:grpSpPr bwMode="auto">
              <a:xfrm>
                <a:off x="0" y="3568"/>
                <a:ext cx="998" cy="748"/>
                <a:chOff x="0" y="3568"/>
                <a:chExt cx="998" cy="748"/>
              </a:xfrm>
            </p:grpSpPr>
            <p:sp>
              <p:nvSpPr>
                <p:cNvPr id="180247" name="Rectangle 33"/>
                <p:cNvSpPr>
                  <a:spLocks noChangeArrowheads="1"/>
                </p:cNvSpPr>
                <p:nvPr/>
              </p:nvSpPr>
              <p:spPr bwMode="auto">
                <a:xfrm>
                  <a:off x="43" y="3568"/>
                  <a:ext cx="9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Im lặng</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0248" name="Rectangle 34"/>
                <p:cNvSpPr>
                  <a:spLocks noChangeArrowheads="1"/>
                </p:cNvSpPr>
                <p:nvPr/>
              </p:nvSpPr>
              <p:spPr bwMode="auto">
                <a:xfrm>
                  <a:off x="0" y="3568"/>
                  <a:ext cx="998"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0241" name="Group 35"/>
              <p:cNvGrpSpPr>
                <a:grpSpLocks/>
              </p:cNvGrpSpPr>
              <p:nvPr/>
            </p:nvGrpSpPr>
            <p:grpSpPr bwMode="auto">
              <a:xfrm>
                <a:off x="998" y="3568"/>
                <a:ext cx="2774" cy="748"/>
                <a:chOff x="998" y="3568"/>
                <a:chExt cx="2774" cy="748"/>
              </a:xfrm>
            </p:grpSpPr>
            <p:sp>
              <p:nvSpPr>
                <p:cNvPr id="180245" name="Rectangle 36"/>
                <p:cNvSpPr>
                  <a:spLocks noChangeArrowheads="1"/>
                </p:cNvSpPr>
                <p:nvPr/>
              </p:nvSpPr>
              <p:spPr bwMode="auto">
                <a:xfrm>
                  <a:off x="1041" y="3568"/>
                  <a:ext cx="26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-không đề cập</a:t>
                  </a:r>
                </a:p>
                <a:p>
                  <a:pPr eaLnBrk="0" hangingPunct="0"/>
                  <a:r>
                    <a:rPr lang="en-GB" sz="1600" b="1">
                      <a:solidFill>
                        <a:srgbClr val="FFFF00"/>
                      </a:solidFill>
                      <a:latin typeface="Courier New" charset="0"/>
                      <a:cs typeface="Courier New" charset="0"/>
                    </a:rPr>
                    <a:t>-ông dẫn dắt dân Y-sơ-ra-ên trong 20 năm</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0246" name="Rectangle 37"/>
                <p:cNvSpPr>
                  <a:spLocks noChangeArrowheads="1"/>
                </p:cNvSpPr>
                <p:nvPr/>
              </p:nvSpPr>
              <p:spPr bwMode="auto">
                <a:xfrm>
                  <a:off x="998" y="3568"/>
                  <a:ext cx="27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0242" name="Group 38"/>
              <p:cNvGrpSpPr>
                <a:grpSpLocks/>
              </p:cNvGrpSpPr>
              <p:nvPr/>
            </p:nvGrpSpPr>
            <p:grpSpPr bwMode="auto">
              <a:xfrm>
                <a:off x="0" y="4316"/>
                <a:ext cx="3772" cy="2588"/>
                <a:chOff x="0" y="4316"/>
                <a:chExt cx="3772" cy="2588"/>
              </a:xfrm>
            </p:grpSpPr>
            <p:sp>
              <p:nvSpPr>
                <p:cNvPr id="180243" name="Rectangle 39"/>
                <p:cNvSpPr>
                  <a:spLocks noChangeArrowheads="1"/>
                </p:cNvSpPr>
                <p:nvPr/>
              </p:nvSpPr>
              <p:spPr bwMode="auto">
                <a:xfrm>
                  <a:off x="43" y="4316"/>
                  <a:ext cx="3686" cy="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1. Ghi lại việc Thánh Linh Chúa hành động trong ông:(1)13:25 </a:t>
                  </a:r>
                </a:p>
                <a:p>
                  <a:pPr eaLnBrk="0" hangingPunct="0"/>
                  <a:r>
                    <a:rPr lang="en-GB" sz="1600" b="1">
                      <a:solidFill>
                        <a:srgbClr val="FFFF00"/>
                      </a:solidFill>
                      <a:latin typeface="Courier New" charset="0"/>
                      <a:cs typeface="Courier New" charset="0"/>
                    </a:rPr>
                    <a:t>   (2)14:6 (3)14:19 (4)15:14.</a:t>
                  </a:r>
                </a:p>
                <a:p>
                  <a:pPr eaLnBrk="0" hangingPunct="0"/>
                  <a:r>
                    <a:rPr lang="en-GB" sz="1600" b="1">
                      <a:solidFill>
                        <a:srgbClr val="FFFF00"/>
                      </a:solidFill>
                      <a:latin typeface="Courier New" charset="0"/>
                      <a:cs typeface="Courier New" charset="0"/>
                    </a:rPr>
                    <a:t>2. Ông yêu phụ nữ (đb. phi-li-tin), góp phần cho việc sa ngã </a:t>
                  </a:r>
                </a:p>
                <a:p>
                  <a:pPr eaLnBrk="0" hangingPunct="0"/>
                  <a:r>
                    <a:rPr lang="en-GB" sz="1600" b="1">
                      <a:solidFill>
                        <a:srgbClr val="FFFF00"/>
                      </a:solidFill>
                      <a:latin typeface="Courier New" charset="0"/>
                      <a:cs typeface="Courier New" charset="0"/>
                    </a:rPr>
                    <a:t>   của ông.</a:t>
                  </a:r>
                </a:p>
                <a:p>
                  <a:pPr eaLnBrk="0" hangingPunct="0"/>
                  <a:r>
                    <a:rPr lang="en-GB" sz="1600" b="1">
                      <a:solidFill>
                        <a:srgbClr val="FFFF00"/>
                      </a:solidFill>
                      <a:latin typeface="Courier New" charset="0"/>
                      <a:cs typeface="Courier New" charset="0"/>
                    </a:rPr>
                    <a:t>3. Lối sống của ông không phản ánh cách sống của người Na-xi-</a:t>
                  </a:r>
                </a:p>
                <a:p>
                  <a:pPr eaLnBrk="0" hangingPunct="0"/>
                  <a:r>
                    <a:rPr lang="en-GB" sz="1600" b="1">
                      <a:solidFill>
                        <a:srgbClr val="FFFF00"/>
                      </a:solidFill>
                      <a:latin typeface="Courier New" charset="0"/>
                      <a:cs typeface="Courier New" charset="0"/>
                    </a:rPr>
                    <a:t>   rê:</a:t>
                  </a:r>
                </a:p>
                <a:p>
                  <a:pPr eaLnBrk="0" hangingPunct="0"/>
                  <a:r>
                    <a:rPr lang="en-GB" sz="1600" b="1">
                      <a:solidFill>
                        <a:srgbClr val="FFFF00"/>
                      </a:solidFill>
                      <a:latin typeface="Courier New" charset="0"/>
                      <a:cs typeface="Courier New" charset="0"/>
                    </a:rPr>
                    <a:t>   -đến gần xác con sư tử,</a:t>
                  </a:r>
                </a:p>
                <a:p>
                  <a:pPr eaLnBrk="0" hangingPunct="0"/>
                  <a:r>
                    <a:rPr lang="en-GB" sz="1600" b="1">
                      <a:solidFill>
                        <a:srgbClr val="FFFF00"/>
                      </a:solidFill>
                      <a:latin typeface="Courier New" charset="0"/>
                      <a:cs typeface="Courier New" charset="0"/>
                    </a:rPr>
                    <a:t>   -tham dự trong việc cưới gã với người ngoại bang.</a:t>
                  </a:r>
                </a:p>
                <a:p>
                  <a:pPr eaLnBrk="0" hangingPunct="0"/>
                  <a:endParaRPr lang="en-GB" sz="1600" b="1">
                    <a:solidFill>
                      <a:srgbClr val="FFFF00"/>
                    </a:solidFill>
                  </a:endParaRPr>
                </a:p>
              </p:txBody>
            </p:sp>
            <p:sp>
              <p:nvSpPr>
                <p:cNvPr id="180244" name="Rectangle 40"/>
                <p:cNvSpPr>
                  <a:spLocks noChangeArrowheads="1"/>
                </p:cNvSpPr>
                <p:nvPr/>
              </p:nvSpPr>
              <p:spPr bwMode="auto">
                <a:xfrm>
                  <a:off x="0" y="4316"/>
                  <a:ext cx="3772" cy="25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80230" name="Rectangle 41"/>
            <p:cNvSpPr>
              <a:spLocks noChangeArrowheads="1"/>
            </p:cNvSpPr>
            <p:nvPr/>
          </p:nvSpPr>
          <p:spPr bwMode="auto">
            <a:xfrm>
              <a:off x="-3" y="400"/>
              <a:ext cx="3778" cy="650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0227" name="Rectangle 42"/>
          <p:cNvSpPr>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178</a:t>
            </a:r>
          </a:p>
        </p:txBody>
      </p:sp>
      <p:sp>
        <p:nvSpPr>
          <p:cNvPr id="180228" name="Rectangle 43"/>
          <p:cNvSpPr>
            <a:spLocks noChangeArrowheads="1"/>
          </p:cNvSpPr>
          <p:nvPr/>
        </p:nvSpPr>
        <p:spPr bwMode="auto">
          <a:xfrm>
            <a:off x="8807450" y="640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1</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ChangeArrowheads="1"/>
          </p:cNvSpPr>
          <p:nvPr/>
        </p:nvSpPr>
        <p:spPr bwMode="auto">
          <a:xfrm>
            <a:off x="3175" y="-2052638"/>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latin typeface="Courier New" charset="0"/>
                <a:cs typeface="Courier New" charset="0"/>
              </a:rPr>
              <a:t> </a:t>
            </a:r>
          </a:p>
          <a:p>
            <a:pPr eaLnBrk="0" hangingPunct="0"/>
            <a:endParaRPr lang="en-GB"/>
          </a:p>
        </p:txBody>
      </p:sp>
      <p:sp>
        <p:nvSpPr>
          <p:cNvPr id="182274" name="Rectangle 42"/>
          <p:cNvSpPr>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178</a:t>
            </a:r>
          </a:p>
        </p:txBody>
      </p:sp>
      <p:sp>
        <p:nvSpPr>
          <p:cNvPr id="182275" name="Rectangle 43"/>
          <p:cNvSpPr>
            <a:spLocks noChangeArrowheads="1"/>
          </p:cNvSpPr>
          <p:nvPr/>
        </p:nvSpPr>
        <p:spPr bwMode="auto">
          <a:xfrm>
            <a:off x="8807450" y="640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FF00"/>
                </a:solidFill>
              </a:rPr>
              <a:t>2</a:t>
            </a:r>
          </a:p>
        </p:txBody>
      </p:sp>
      <p:grpSp>
        <p:nvGrpSpPr>
          <p:cNvPr id="182276" name="Group 44"/>
          <p:cNvGrpSpPr>
            <a:grpSpLocks/>
          </p:cNvGrpSpPr>
          <p:nvPr/>
        </p:nvGrpSpPr>
        <p:grpSpPr bwMode="auto">
          <a:xfrm>
            <a:off x="609600" y="381000"/>
            <a:ext cx="8077200" cy="6172200"/>
            <a:chOff x="-3" y="400"/>
            <a:chExt cx="3778" cy="6507"/>
          </a:xfrm>
        </p:grpSpPr>
        <p:grpSp>
          <p:nvGrpSpPr>
            <p:cNvPr id="182277" name="Group 45"/>
            <p:cNvGrpSpPr>
              <a:grpSpLocks/>
            </p:cNvGrpSpPr>
            <p:nvPr/>
          </p:nvGrpSpPr>
          <p:grpSpPr bwMode="auto">
            <a:xfrm>
              <a:off x="0" y="403"/>
              <a:ext cx="3772" cy="6501"/>
              <a:chOff x="0" y="403"/>
              <a:chExt cx="3772" cy="6501"/>
            </a:xfrm>
          </p:grpSpPr>
          <p:grpSp>
            <p:nvGrpSpPr>
              <p:cNvPr id="182279" name="Group 46"/>
              <p:cNvGrpSpPr>
                <a:grpSpLocks/>
              </p:cNvGrpSpPr>
              <p:nvPr/>
            </p:nvGrpSpPr>
            <p:grpSpPr bwMode="auto">
              <a:xfrm>
                <a:off x="0" y="403"/>
                <a:ext cx="3772" cy="518"/>
                <a:chOff x="0" y="403"/>
                <a:chExt cx="3772" cy="518"/>
              </a:xfrm>
            </p:grpSpPr>
            <p:sp>
              <p:nvSpPr>
                <p:cNvPr id="182313" name="Rectangle 47"/>
                <p:cNvSpPr>
                  <a:spLocks noChangeArrowheads="1"/>
                </p:cNvSpPr>
                <p:nvPr/>
              </p:nvSpPr>
              <p:spPr bwMode="auto">
                <a:xfrm>
                  <a:off x="43" y="403"/>
                  <a:ext cx="368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600" b="1">
                      <a:solidFill>
                        <a:srgbClr val="FFFF00"/>
                      </a:solidFill>
                      <a:latin typeface="Courier New" charset="0"/>
                      <a:cs typeface="Courier New" charset="0"/>
                    </a:rPr>
                    <a:t> </a:t>
                  </a:r>
                  <a:r>
                    <a:rPr lang="en-GB" sz="2000" b="1">
                      <a:solidFill>
                        <a:srgbClr val="FFFF00"/>
                      </a:solidFill>
                      <a:latin typeface="Courier New" charset="0"/>
                      <a:cs typeface="Courier New" charset="0"/>
                    </a:rPr>
                    <a:t>Sam-sôn (Chi phái Đan), sinh ra là người Na-xi-rê</a:t>
                  </a:r>
                </a:p>
                <a:p>
                  <a:pPr algn="ctr" eaLnBrk="0" hangingPunct="0"/>
                  <a:endParaRPr lang="en-GB" sz="2000" b="1">
                    <a:solidFill>
                      <a:srgbClr val="FFFF00"/>
                    </a:solidFill>
                  </a:endParaRPr>
                </a:p>
              </p:txBody>
            </p:sp>
            <p:sp>
              <p:nvSpPr>
                <p:cNvPr id="182314" name="Rectangle 48"/>
                <p:cNvSpPr>
                  <a:spLocks noChangeArrowheads="1"/>
                </p:cNvSpPr>
                <p:nvPr/>
              </p:nvSpPr>
              <p:spPr bwMode="auto">
                <a:xfrm>
                  <a:off x="0" y="403"/>
                  <a:ext cx="377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2280" name="Group 49"/>
              <p:cNvGrpSpPr>
                <a:grpSpLocks/>
              </p:cNvGrpSpPr>
              <p:nvPr/>
            </p:nvGrpSpPr>
            <p:grpSpPr bwMode="auto">
              <a:xfrm>
                <a:off x="0" y="921"/>
                <a:ext cx="998" cy="633"/>
                <a:chOff x="0" y="921"/>
                <a:chExt cx="998" cy="633"/>
              </a:xfrm>
            </p:grpSpPr>
            <p:sp>
              <p:nvSpPr>
                <p:cNvPr id="182311" name="Rectangle 50"/>
                <p:cNvSpPr>
                  <a:spLocks noChangeArrowheads="1"/>
                </p:cNvSpPr>
                <p:nvPr/>
              </p:nvSpPr>
              <p:spPr bwMode="auto">
                <a:xfrm>
                  <a:off x="43" y="921"/>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Vị trí</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2312" name="Rectangle 51"/>
                <p:cNvSpPr>
                  <a:spLocks noChangeArrowheads="1"/>
                </p:cNvSpPr>
                <p:nvPr/>
              </p:nvSpPr>
              <p:spPr bwMode="auto">
                <a:xfrm>
                  <a:off x="0" y="921"/>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2281" name="Group 52"/>
              <p:cNvGrpSpPr>
                <a:grpSpLocks/>
              </p:cNvGrpSpPr>
              <p:nvPr/>
            </p:nvGrpSpPr>
            <p:grpSpPr bwMode="auto">
              <a:xfrm>
                <a:off x="998" y="921"/>
                <a:ext cx="2774" cy="633"/>
                <a:chOff x="998" y="921"/>
                <a:chExt cx="2774" cy="633"/>
              </a:xfrm>
            </p:grpSpPr>
            <p:sp>
              <p:nvSpPr>
                <p:cNvPr id="182309" name="Rectangle 53"/>
                <p:cNvSpPr>
                  <a:spLocks noChangeArrowheads="1"/>
                </p:cNvSpPr>
                <p:nvPr/>
              </p:nvSpPr>
              <p:spPr bwMode="auto">
                <a:xfrm>
                  <a:off x="1041" y="921"/>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Tây nam (Zorah)</a:t>
                  </a:r>
                </a:p>
                <a:p>
                  <a:pPr eaLnBrk="0" hangingPunct="0"/>
                  <a:endParaRPr lang="en-GB" sz="1600" b="1">
                    <a:solidFill>
                      <a:srgbClr val="FFFF00"/>
                    </a:solidFill>
                  </a:endParaRPr>
                </a:p>
              </p:txBody>
            </p:sp>
            <p:sp>
              <p:nvSpPr>
                <p:cNvPr id="182310" name="Rectangle 54"/>
                <p:cNvSpPr>
                  <a:spLocks noChangeArrowheads="1"/>
                </p:cNvSpPr>
                <p:nvPr/>
              </p:nvSpPr>
              <p:spPr bwMode="auto">
                <a:xfrm>
                  <a:off x="998" y="921"/>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2282" name="Group 55"/>
              <p:cNvGrpSpPr>
                <a:grpSpLocks/>
              </p:cNvGrpSpPr>
              <p:nvPr/>
            </p:nvGrpSpPr>
            <p:grpSpPr bwMode="auto">
              <a:xfrm>
                <a:off x="0" y="1554"/>
                <a:ext cx="998" cy="633"/>
                <a:chOff x="0" y="1554"/>
                <a:chExt cx="998" cy="633"/>
              </a:xfrm>
            </p:grpSpPr>
            <p:sp>
              <p:nvSpPr>
                <p:cNvPr id="182307" name="Rectangle 56"/>
                <p:cNvSpPr>
                  <a:spLocks noChangeArrowheads="1"/>
                </p:cNvSpPr>
                <p:nvPr/>
              </p:nvSpPr>
              <p:spPr bwMode="auto">
                <a:xfrm>
                  <a:off x="43" y="1554"/>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Tội lỗi</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2308" name="Rectangle 57"/>
                <p:cNvSpPr>
                  <a:spLocks noChangeArrowheads="1"/>
                </p:cNvSpPr>
                <p:nvPr/>
              </p:nvSpPr>
              <p:spPr bwMode="auto">
                <a:xfrm>
                  <a:off x="0" y="1554"/>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2283" name="Group 58"/>
              <p:cNvGrpSpPr>
                <a:grpSpLocks/>
              </p:cNvGrpSpPr>
              <p:nvPr/>
            </p:nvGrpSpPr>
            <p:grpSpPr bwMode="auto">
              <a:xfrm>
                <a:off x="998" y="1554"/>
                <a:ext cx="2774" cy="633"/>
                <a:chOff x="998" y="1554"/>
                <a:chExt cx="2774" cy="633"/>
              </a:xfrm>
            </p:grpSpPr>
            <p:sp>
              <p:nvSpPr>
                <p:cNvPr id="182305" name="Rectangle 59"/>
                <p:cNvSpPr>
                  <a:spLocks noChangeArrowheads="1"/>
                </p:cNvSpPr>
                <p:nvPr/>
              </p:nvSpPr>
              <p:spPr bwMode="auto">
                <a:xfrm>
                  <a:off x="1041" y="1554"/>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-làm điều ác trong mắt Đức Giê-hô-va (13:1)</a:t>
                  </a:r>
                </a:p>
                <a:p>
                  <a:pPr eaLnBrk="0" hangingPunct="0"/>
                  <a:endParaRPr lang="en-GB" sz="1600" b="1">
                    <a:solidFill>
                      <a:srgbClr val="FFFF00"/>
                    </a:solidFill>
                  </a:endParaRPr>
                </a:p>
              </p:txBody>
            </p:sp>
            <p:sp>
              <p:nvSpPr>
                <p:cNvPr id="182306" name="Rectangle 60"/>
                <p:cNvSpPr>
                  <a:spLocks noChangeArrowheads="1"/>
                </p:cNvSpPr>
                <p:nvPr/>
              </p:nvSpPr>
              <p:spPr bwMode="auto">
                <a:xfrm>
                  <a:off x="998" y="1554"/>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2284" name="Group 61"/>
              <p:cNvGrpSpPr>
                <a:grpSpLocks/>
              </p:cNvGrpSpPr>
              <p:nvPr/>
            </p:nvGrpSpPr>
            <p:grpSpPr bwMode="auto">
              <a:xfrm>
                <a:off x="0" y="2187"/>
                <a:ext cx="998" cy="748"/>
                <a:chOff x="0" y="2187"/>
                <a:chExt cx="998" cy="748"/>
              </a:xfrm>
            </p:grpSpPr>
            <p:sp>
              <p:nvSpPr>
                <p:cNvPr id="182303" name="Rectangle 62"/>
                <p:cNvSpPr>
                  <a:spLocks noChangeArrowheads="1"/>
                </p:cNvSpPr>
                <p:nvPr/>
              </p:nvSpPr>
              <p:spPr bwMode="auto">
                <a:xfrm>
                  <a:off x="43" y="2187"/>
                  <a:ext cx="9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Quy phục</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2304" name="Rectangle 63"/>
                <p:cNvSpPr>
                  <a:spLocks noChangeArrowheads="1"/>
                </p:cNvSpPr>
                <p:nvPr/>
              </p:nvSpPr>
              <p:spPr bwMode="auto">
                <a:xfrm>
                  <a:off x="0" y="2187"/>
                  <a:ext cx="998"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2285" name="Group 64"/>
              <p:cNvGrpSpPr>
                <a:grpSpLocks/>
              </p:cNvGrpSpPr>
              <p:nvPr/>
            </p:nvGrpSpPr>
            <p:grpSpPr bwMode="auto">
              <a:xfrm>
                <a:off x="998" y="2187"/>
                <a:ext cx="2774" cy="748"/>
                <a:chOff x="998" y="2187"/>
                <a:chExt cx="2774" cy="748"/>
              </a:xfrm>
            </p:grpSpPr>
            <p:sp>
              <p:nvSpPr>
                <p:cNvPr id="182301" name="Rectangle 65"/>
                <p:cNvSpPr>
                  <a:spLocks noChangeArrowheads="1"/>
                </p:cNvSpPr>
                <p:nvPr/>
              </p:nvSpPr>
              <p:spPr bwMode="auto">
                <a:xfrm>
                  <a:off x="1041" y="2187"/>
                  <a:ext cx="26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-Phi-li-tin (13:1)</a:t>
                  </a:r>
                </a:p>
                <a:p>
                  <a:pPr eaLnBrk="0" hangingPunct="0"/>
                  <a:r>
                    <a:rPr lang="en-GB" sz="1600" b="1">
                      <a:solidFill>
                        <a:srgbClr val="FFFF00"/>
                      </a:solidFill>
                      <a:latin typeface="Courier New" charset="0"/>
                      <a:cs typeface="Courier New" charset="0"/>
                    </a:rPr>
                    <a:t>-bốn mươi năm</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2302" name="Rectangle 66"/>
                <p:cNvSpPr>
                  <a:spLocks noChangeArrowheads="1"/>
                </p:cNvSpPr>
                <p:nvPr/>
              </p:nvSpPr>
              <p:spPr bwMode="auto">
                <a:xfrm>
                  <a:off x="998" y="2187"/>
                  <a:ext cx="27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2286" name="Group 67"/>
              <p:cNvGrpSpPr>
                <a:grpSpLocks/>
              </p:cNvGrpSpPr>
              <p:nvPr/>
            </p:nvGrpSpPr>
            <p:grpSpPr bwMode="auto">
              <a:xfrm>
                <a:off x="0" y="2935"/>
                <a:ext cx="998" cy="633"/>
                <a:chOff x="0" y="2935"/>
                <a:chExt cx="998" cy="633"/>
              </a:xfrm>
            </p:grpSpPr>
            <p:sp>
              <p:nvSpPr>
                <p:cNvPr id="182299" name="Rectangle 68"/>
                <p:cNvSpPr>
                  <a:spLocks noChangeArrowheads="1"/>
                </p:cNvSpPr>
                <p:nvPr/>
              </p:nvSpPr>
              <p:spPr bwMode="auto">
                <a:xfrm>
                  <a:off x="43" y="2935"/>
                  <a:ext cx="91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Kêu cầu</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2300" name="Rectangle 69"/>
                <p:cNvSpPr>
                  <a:spLocks noChangeArrowheads="1"/>
                </p:cNvSpPr>
                <p:nvPr/>
              </p:nvSpPr>
              <p:spPr bwMode="auto">
                <a:xfrm>
                  <a:off x="0" y="2935"/>
                  <a:ext cx="99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2287" name="Group 70"/>
              <p:cNvGrpSpPr>
                <a:grpSpLocks/>
              </p:cNvGrpSpPr>
              <p:nvPr/>
            </p:nvGrpSpPr>
            <p:grpSpPr bwMode="auto">
              <a:xfrm>
                <a:off x="998" y="2935"/>
                <a:ext cx="2774" cy="633"/>
                <a:chOff x="998" y="2935"/>
                <a:chExt cx="2774" cy="633"/>
              </a:xfrm>
            </p:grpSpPr>
            <p:sp>
              <p:nvSpPr>
                <p:cNvPr id="182297" name="Rectangle 71"/>
                <p:cNvSpPr>
                  <a:spLocks noChangeArrowheads="1"/>
                </p:cNvSpPr>
                <p:nvPr/>
              </p:nvSpPr>
              <p:spPr bwMode="auto">
                <a:xfrm>
                  <a:off x="1041" y="2935"/>
                  <a:ext cx="2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r>
                    <a:rPr lang="en-GB" sz="1600" b="1">
                      <a:solidFill>
                        <a:srgbClr val="FFFF00"/>
                      </a:solidFill>
                      <a:latin typeface="Courier New" charset="0"/>
                      <a:cs typeface="Courier New" charset="0"/>
                    </a:rPr>
                    <a:t>-không đề cập</a:t>
                  </a:r>
                </a:p>
                <a:p>
                  <a:pPr eaLnBrk="0" hangingPunct="0"/>
                  <a:endParaRPr lang="en-GB" sz="1600" b="1">
                    <a:solidFill>
                      <a:srgbClr val="FFFF00"/>
                    </a:solidFill>
                  </a:endParaRPr>
                </a:p>
              </p:txBody>
            </p:sp>
            <p:sp>
              <p:nvSpPr>
                <p:cNvPr id="182298" name="Rectangle 72"/>
                <p:cNvSpPr>
                  <a:spLocks noChangeArrowheads="1"/>
                </p:cNvSpPr>
                <p:nvPr/>
              </p:nvSpPr>
              <p:spPr bwMode="auto">
                <a:xfrm>
                  <a:off x="998" y="2935"/>
                  <a:ext cx="277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2288" name="Group 73"/>
              <p:cNvGrpSpPr>
                <a:grpSpLocks/>
              </p:cNvGrpSpPr>
              <p:nvPr/>
            </p:nvGrpSpPr>
            <p:grpSpPr bwMode="auto">
              <a:xfrm>
                <a:off x="0" y="3568"/>
                <a:ext cx="998" cy="748"/>
                <a:chOff x="0" y="3568"/>
                <a:chExt cx="998" cy="748"/>
              </a:xfrm>
            </p:grpSpPr>
            <p:sp>
              <p:nvSpPr>
                <p:cNvPr id="182295" name="Rectangle 74"/>
                <p:cNvSpPr>
                  <a:spLocks noChangeArrowheads="1"/>
                </p:cNvSpPr>
                <p:nvPr/>
              </p:nvSpPr>
              <p:spPr bwMode="auto">
                <a:xfrm>
                  <a:off x="43" y="3568"/>
                  <a:ext cx="91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 </a:t>
                  </a:r>
                </a:p>
                <a:p>
                  <a:pPr eaLnBrk="0" hangingPunct="0"/>
                  <a:r>
                    <a:rPr lang="en-GB" sz="1600" b="1">
                      <a:solidFill>
                        <a:srgbClr val="FFFF00"/>
                      </a:solidFill>
                      <a:latin typeface="Courier New" charset="0"/>
                      <a:cs typeface="Courier New" charset="0"/>
                    </a:rPr>
                    <a:t>Im lặng</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2296" name="Rectangle 75"/>
                <p:cNvSpPr>
                  <a:spLocks noChangeArrowheads="1"/>
                </p:cNvSpPr>
                <p:nvPr/>
              </p:nvSpPr>
              <p:spPr bwMode="auto">
                <a:xfrm>
                  <a:off x="0" y="3568"/>
                  <a:ext cx="998"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2289" name="Group 76"/>
              <p:cNvGrpSpPr>
                <a:grpSpLocks/>
              </p:cNvGrpSpPr>
              <p:nvPr/>
            </p:nvGrpSpPr>
            <p:grpSpPr bwMode="auto">
              <a:xfrm>
                <a:off x="998" y="3568"/>
                <a:ext cx="2774" cy="748"/>
                <a:chOff x="998" y="3568"/>
                <a:chExt cx="2774" cy="748"/>
              </a:xfrm>
            </p:grpSpPr>
            <p:sp>
              <p:nvSpPr>
                <p:cNvPr id="182293" name="Rectangle 77"/>
                <p:cNvSpPr>
                  <a:spLocks noChangeArrowheads="1"/>
                </p:cNvSpPr>
                <p:nvPr/>
              </p:nvSpPr>
              <p:spPr bwMode="auto">
                <a:xfrm>
                  <a:off x="1041" y="3568"/>
                  <a:ext cx="26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cs typeface="Courier New" charset="0"/>
                    </a:rPr>
                    <a:t>-không đề cập</a:t>
                  </a:r>
                </a:p>
                <a:p>
                  <a:pPr eaLnBrk="0" hangingPunct="0"/>
                  <a:r>
                    <a:rPr lang="en-GB" sz="1600" b="1">
                      <a:solidFill>
                        <a:srgbClr val="FFFF00"/>
                      </a:solidFill>
                      <a:latin typeface="Courier New" charset="0"/>
                      <a:cs typeface="Courier New" charset="0"/>
                    </a:rPr>
                    <a:t>-ông dẫn dắt dân Y-sơ-ra-ên trong 20 năm</a:t>
                  </a:r>
                </a:p>
                <a:p>
                  <a:pPr eaLnBrk="0" hangingPunct="0"/>
                  <a:r>
                    <a:rPr lang="en-GB" sz="1600" b="1">
                      <a:solidFill>
                        <a:srgbClr val="FFFF00"/>
                      </a:solidFill>
                      <a:latin typeface="Courier New" charset="0"/>
                      <a:cs typeface="Courier New" charset="0"/>
                    </a:rPr>
                    <a:t> </a:t>
                  </a:r>
                </a:p>
                <a:p>
                  <a:pPr eaLnBrk="0" hangingPunct="0"/>
                  <a:endParaRPr lang="en-GB" sz="1600" b="1">
                    <a:solidFill>
                      <a:srgbClr val="FFFF00"/>
                    </a:solidFill>
                  </a:endParaRPr>
                </a:p>
              </p:txBody>
            </p:sp>
            <p:sp>
              <p:nvSpPr>
                <p:cNvPr id="182294" name="Rectangle 78"/>
                <p:cNvSpPr>
                  <a:spLocks noChangeArrowheads="1"/>
                </p:cNvSpPr>
                <p:nvPr/>
              </p:nvSpPr>
              <p:spPr bwMode="auto">
                <a:xfrm>
                  <a:off x="998" y="3568"/>
                  <a:ext cx="2774"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82290" name="Group 79"/>
              <p:cNvGrpSpPr>
                <a:grpSpLocks/>
              </p:cNvGrpSpPr>
              <p:nvPr/>
            </p:nvGrpSpPr>
            <p:grpSpPr bwMode="auto">
              <a:xfrm>
                <a:off x="0" y="4316"/>
                <a:ext cx="3772" cy="2588"/>
                <a:chOff x="0" y="4316"/>
                <a:chExt cx="3772" cy="2588"/>
              </a:xfrm>
            </p:grpSpPr>
            <p:sp>
              <p:nvSpPr>
                <p:cNvPr id="182291" name="Rectangle 80"/>
                <p:cNvSpPr>
                  <a:spLocks noChangeArrowheads="1"/>
                </p:cNvSpPr>
                <p:nvPr/>
              </p:nvSpPr>
              <p:spPr bwMode="auto">
                <a:xfrm>
                  <a:off x="43" y="4316"/>
                  <a:ext cx="3686" cy="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a:solidFill>
                        <a:srgbClr val="FFFF00"/>
                      </a:solidFill>
                      <a:latin typeface="Courier New" charset="0"/>
                    </a:rPr>
                    <a:t>4. Tiết lộ việc cắt tóc là dấu hiệu cho sự liên kết giữa ông</a:t>
                  </a:r>
                </a:p>
                <a:p>
                  <a:r>
                    <a:rPr lang="en-GB" sz="1600" b="1">
                      <a:solidFill>
                        <a:srgbClr val="FFFF00"/>
                      </a:solidFill>
                      <a:latin typeface="Courier New" charset="0"/>
                    </a:rPr>
                    <a:t>   với Đức Chúa Trời vì vậy ông mất sức mạnh. Cầu nguyện để</a:t>
                  </a:r>
                </a:p>
                <a:p>
                  <a:r>
                    <a:rPr lang="en-GB" sz="1600" b="1">
                      <a:solidFill>
                        <a:srgbClr val="FFFF00"/>
                      </a:solidFill>
                      <a:latin typeface="Courier New" charset="0"/>
                    </a:rPr>
                    <a:t>   phục hồi sức mạnh không phải từ tóc của ông nhưng từ </a:t>
                  </a:r>
                </a:p>
                <a:p>
                  <a:r>
                    <a:rPr lang="en-GB" sz="1600" b="1">
                      <a:solidFill>
                        <a:srgbClr val="FFFF00"/>
                      </a:solidFill>
                      <a:latin typeface="Courier New" charset="0"/>
                    </a:rPr>
                    <a:t>   sự hiện diện của Đức Chúa Trời. </a:t>
                  </a:r>
                </a:p>
                <a:p>
                  <a:r>
                    <a:rPr lang="en-GB" sz="1600" b="1">
                      <a:solidFill>
                        <a:srgbClr val="FFFF00"/>
                      </a:solidFill>
                      <a:latin typeface="Courier New" charset="0"/>
                    </a:rPr>
                    <a:t>5. Lời cầu nguyện của Sam-sôn:(1) 15:18 bởi vì khát (2) 16:28</a:t>
                  </a:r>
                </a:p>
                <a:p>
                  <a:r>
                    <a:rPr lang="en-GB" sz="1600" b="1">
                      <a:solidFill>
                        <a:srgbClr val="FFFF00"/>
                      </a:solidFill>
                      <a:latin typeface="Courier New" charset="0"/>
                    </a:rPr>
                    <a:t>   cầu xin Đức Chúa Trời ban sức mạnh.  </a:t>
                  </a:r>
                </a:p>
                <a:p>
                  <a:r>
                    <a:rPr lang="en-GB" sz="1600" b="1">
                      <a:solidFill>
                        <a:srgbClr val="FFFF00"/>
                      </a:solidFill>
                      <a:latin typeface="Courier New" charset="0"/>
                    </a:rPr>
                    <a:t>6. Ông giết nhiều người khi ông chết hơn khi ông sống (16:30).</a:t>
                  </a:r>
                </a:p>
                <a:p>
                  <a:r>
                    <a:rPr lang="en-GB" sz="1600" b="1">
                      <a:solidFill>
                        <a:srgbClr val="FFFF00"/>
                      </a:solidFill>
                      <a:latin typeface="Courier New" charset="0"/>
                    </a:rPr>
                    <a:t>7. Hêb 11:32-33 cho thấy Sam-sôn là một anh hùng đức tin </a:t>
                  </a:r>
                </a:p>
                <a:p>
                  <a:r>
                    <a:rPr lang="en-GB" sz="1600" b="1">
                      <a:solidFill>
                        <a:srgbClr val="FFFF00"/>
                      </a:solidFill>
                      <a:latin typeface="Courier New" charset="0"/>
                    </a:rPr>
                    <a:t>   người chống lại điều xấu và dựa vào Đức Chúa Trời.</a:t>
                  </a:r>
                  <a:endParaRPr lang="en-GB" sz="1600" b="1">
                    <a:solidFill>
                      <a:srgbClr val="FFFF00"/>
                    </a:solidFill>
                    <a:latin typeface="Courier New" charset="0"/>
                    <a:cs typeface="Courier New" charset="0"/>
                  </a:endParaRPr>
                </a:p>
                <a:p>
                  <a:pPr eaLnBrk="0" hangingPunct="0"/>
                  <a:endParaRPr lang="en-GB" sz="1600" b="1">
                    <a:solidFill>
                      <a:srgbClr val="FFFF00"/>
                    </a:solidFill>
                    <a:latin typeface="Courier New" charset="0"/>
                  </a:endParaRPr>
                </a:p>
              </p:txBody>
            </p:sp>
            <p:sp>
              <p:nvSpPr>
                <p:cNvPr id="182292" name="Rectangle 81"/>
                <p:cNvSpPr>
                  <a:spLocks noChangeArrowheads="1"/>
                </p:cNvSpPr>
                <p:nvPr/>
              </p:nvSpPr>
              <p:spPr bwMode="auto">
                <a:xfrm>
                  <a:off x="0" y="4316"/>
                  <a:ext cx="3772" cy="258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82278" name="Rectangle 82"/>
            <p:cNvSpPr>
              <a:spLocks noChangeArrowheads="1"/>
            </p:cNvSpPr>
            <p:nvPr/>
          </p:nvSpPr>
          <p:spPr bwMode="auto">
            <a:xfrm>
              <a:off x="-3" y="400"/>
              <a:ext cx="3778" cy="650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29" name="Object 2"/>
          <p:cNvGraphicFramePr>
            <a:graphicFrameLocks noChangeAspect="1"/>
          </p:cNvGraphicFramePr>
          <p:nvPr/>
        </p:nvGraphicFramePr>
        <p:xfrm>
          <a:off x="0" y="0"/>
          <a:ext cx="9144000" cy="6862763"/>
        </p:xfrm>
        <a:graphic>
          <a:graphicData uri="http://schemas.openxmlformats.org/presentationml/2006/ole">
            <mc:AlternateContent xmlns:mc="http://schemas.openxmlformats.org/markup-compatibility/2006">
              <mc:Choice xmlns:v="urn:schemas-microsoft-com:vml" Requires="v">
                <p:oleObj spid="_x0000_s73737"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3730" name="Text Box 9"/>
          <p:cNvSpPr txBox="1">
            <a:spLocks noChangeArrowheads="1"/>
          </p:cNvSpPr>
          <p:nvPr/>
        </p:nvSpPr>
        <p:spPr bwMode="auto">
          <a:xfrm>
            <a:off x="7832725" y="269875"/>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172</a:t>
            </a:r>
          </a:p>
          <a:p>
            <a:pPr eaLnBrk="1" hangingPunct="1"/>
            <a:endParaRPr lang="en-US"/>
          </a:p>
        </p:txBody>
      </p:sp>
      <p:sp>
        <p:nvSpPr>
          <p:cNvPr id="52235" name="Text Box 11"/>
          <p:cNvSpPr txBox="1">
            <a:spLocks noChangeArrowheads="1"/>
          </p:cNvSpPr>
          <p:nvPr/>
        </p:nvSpPr>
        <p:spPr bwMode="auto">
          <a:xfrm>
            <a:off x="1447800" y="1339850"/>
            <a:ext cx="1995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b="1">
                <a:solidFill>
                  <a:srgbClr val="000099"/>
                </a:solidFill>
              </a:rPr>
              <a:t>Từ khóa:</a:t>
            </a:r>
          </a:p>
        </p:txBody>
      </p:sp>
      <p:sp>
        <p:nvSpPr>
          <p:cNvPr id="52236" name="Text Box 12"/>
          <p:cNvSpPr txBox="1">
            <a:spLocks noChangeArrowheads="1"/>
          </p:cNvSpPr>
          <p:nvPr/>
        </p:nvSpPr>
        <p:spPr bwMode="auto">
          <a:xfrm>
            <a:off x="1066800" y="2406650"/>
            <a:ext cx="307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b="1">
                <a:solidFill>
                  <a:srgbClr val="000099"/>
                </a:solidFill>
              </a:rPr>
              <a:t>Câu then chốt:</a:t>
            </a:r>
          </a:p>
        </p:txBody>
      </p:sp>
      <p:sp>
        <p:nvSpPr>
          <p:cNvPr id="52237" name="Text Box 13"/>
          <p:cNvSpPr txBox="1">
            <a:spLocks noChangeArrowheads="1"/>
          </p:cNvSpPr>
          <p:nvPr/>
        </p:nvSpPr>
        <p:spPr bwMode="auto">
          <a:xfrm>
            <a:off x="1447800" y="3429000"/>
            <a:ext cx="6477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ja-JP" altLang="en-US" sz="3200">
                <a:solidFill>
                  <a:srgbClr val="FF0000"/>
                </a:solidFill>
              </a:rPr>
              <a:t>“</a:t>
            </a:r>
            <a:r>
              <a:rPr lang="en-US" altLang="ja-JP" sz="3200">
                <a:solidFill>
                  <a:srgbClr val="FF0000"/>
                </a:solidFill>
              </a:rPr>
              <a:t>Trong lúc đó không có vua nơi Y-sơ-ra-ên, mọi người cứ làm theo ý mình tưởng là phải (điều mà người đó cho là đúng)</a:t>
            </a:r>
            <a:r>
              <a:rPr lang="ja-JP" altLang="en-US" sz="3200">
                <a:solidFill>
                  <a:srgbClr val="FF0000"/>
                </a:solidFill>
              </a:rPr>
              <a:t>”</a:t>
            </a:r>
            <a:endParaRPr lang="en-US" sz="3200">
              <a:solidFill>
                <a:srgbClr val="FF0000"/>
              </a:solidFill>
            </a:endParaRPr>
          </a:p>
        </p:txBody>
      </p:sp>
      <p:sp>
        <p:nvSpPr>
          <p:cNvPr id="52238" name="Text Box 14"/>
          <p:cNvSpPr txBox="1">
            <a:spLocks noChangeArrowheads="1"/>
          </p:cNvSpPr>
          <p:nvPr/>
        </p:nvSpPr>
        <p:spPr bwMode="auto">
          <a:xfrm>
            <a:off x="4267200" y="1339850"/>
            <a:ext cx="1847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b="1">
                <a:solidFill>
                  <a:srgbClr val="FF0000"/>
                </a:solidFill>
              </a:rPr>
              <a:t>Thất bại</a:t>
            </a:r>
          </a:p>
        </p:txBody>
      </p:sp>
      <p:sp>
        <p:nvSpPr>
          <p:cNvPr id="52239" name="Text Box 15"/>
          <p:cNvSpPr txBox="1">
            <a:spLocks noChangeArrowheads="1"/>
          </p:cNvSpPr>
          <p:nvPr/>
        </p:nvSpPr>
        <p:spPr bwMode="auto">
          <a:xfrm>
            <a:off x="4267200" y="2406650"/>
            <a:ext cx="356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b="1">
                <a:solidFill>
                  <a:srgbClr val="FF0000"/>
                </a:solidFill>
              </a:rPr>
              <a:t>Quan 17:6; 21:25</a:t>
            </a:r>
          </a:p>
        </p:txBody>
      </p:sp>
      <p:sp>
        <p:nvSpPr>
          <p:cNvPr id="73736" name="Rectangle 16"/>
          <p:cNvSpPr>
            <a:spLocks noChangeArrowheads="1"/>
          </p:cNvSpPr>
          <p:nvPr/>
        </p:nvSpPr>
        <p:spPr bwMode="auto">
          <a:xfrm>
            <a:off x="457200" y="762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a:solidFill>
                  <a:schemeClr val="tx2"/>
                </a:solidFill>
              </a:rPr>
              <a:t>Chìa khóa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2235"/>
                                        </p:tgtEl>
                                        <p:attrNameLst>
                                          <p:attrName>style.visibility</p:attrName>
                                        </p:attrNameLst>
                                      </p:cBhvr>
                                      <p:to>
                                        <p:strVal val="visible"/>
                                      </p:to>
                                    </p:set>
                                    <p:anim calcmode="lin" valueType="num">
                                      <p:cBhvr>
                                        <p:cTn id="7" dur="500" fill="hold"/>
                                        <p:tgtEl>
                                          <p:spTgt spid="52235"/>
                                        </p:tgtEl>
                                        <p:attrNameLst>
                                          <p:attrName>ppt_w</p:attrName>
                                        </p:attrNameLst>
                                      </p:cBhvr>
                                      <p:tavLst>
                                        <p:tav tm="0">
                                          <p:val>
                                            <p:fltVal val="0"/>
                                          </p:val>
                                        </p:tav>
                                        <p:tav tm="100000">
                                          <p:val>
                                            <p:strVal val="#ppt_w"/>
                                          </p:val>
                                        </p:tav>
                                      </p:tavLst>
                                    </p:anim>
                                    <p:anim calcmode="lin" valueType="num">
                                      <p:cBhvr>
                                        <p:cTn id="8" dur="500" fill="hold"/>
                                        <p:tgtEl>
                                          <p:spTgt spid="5223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iterate type="lt">
                                    <p:tmPct val="100000"/>
                                  </p:iterate>
                                  <p:childTnLst>
                                    <p:set>
                                      <p:cBhvr>
                                        <p:cTn id="12" dur="1" fill="hold">
                                          <p:stCondLst>
                                            <p:cond delay="0"/>
                                          </p:stCondLst>
                                        </p:cTn>
                                        <p:tgtEl>
                                          <p:spTgt spid="52238"/>
                                        </p:tgtEl>
                                        <p:attrNameLst>
                                          <p:attrName>style.visibility</p:attrName>
                                        </p:attrNameLst>
                                      </p:cBhvr>
                                      <p:to>
                                        <p:strVal val="visible"/>
                                      </p:to>
                                    </p:set>
                                    <p:animEffect transition="in" filter="checkerboard(across)">
                                      <p:cBhvr>
                                        <p:cTn id="13" dur="75"/>
                                        <p:tgtEl>
                                          <p:spTgt spid="522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2236"/>
                                        </p:tgtEl>
                                        <p:attrNameLst>
                                          <p:attrName>style.visibility</p:attrName>
                                        </p:attrNameLst>
                                      </p:cBhvr>
                                      <p:to>
                                        <p:strVal val="visible"/>
                                      </p:to>
                                    </p:set>
                                    <p:anim calcmode="lin" valueType="num">
                                      <p:cBhvr>
                                        <p:cTn id="18" dur="500" fill="hold"/>
                                        <p:tgtEl>
                                          <p:spTgt spid="52236"/>
                                        </p:tgtEl>
                                        <p:attrNameLst>
                                          <p:attrName>ppt_w</p:attrName>
                                        </p:attrNameLst>
                                      </p:cBhvr>
                                      <p:tavLst>
                                        <p:tav tm="0">
                                          <p:val>
                                            <p:fltVal val="0"/>
                                          </p:val>
                                        </p:tav>
                                        <p:tav tm="100000">
                                          <p:val>
                                            <p:strVal val="#ppt_w"/>
                                          </p:val>
                                        </p:tav>
                                      </p:tavLst>
                                    </p:anim>
                                    <p:anim calcmode="lin" valueType="num">
                                      <p:cBhvr>
                                        <p:cTn id="19" dur="500" fill="hold"/>
                                        <p:tgtEl>
                                          <p:spTgt spid="52236"/>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iterate type="lt">
                                    <p:tmPct val="100000"/>
                                  </p:iterate>
                                  <p:childTnLst>
                                    <p:set>
                                      <p:cBhvr>
                                        <p:cTn id="23" dur="1" fill="hold">
                                          <p:stCondLst>
                                            <p:cond delay="0"/>
                                          </p:stCondLst>
                                        </p:cTn>
                                        <p:tgtEl>
                                          <p:spTgt spid="52239"/>
                                        </p:tgtEl>
                                        <p:attrNameLst>
                                          <p:attrName>style.visibility</p:attrName>
                                        </p:attrNameLst>
                                      </p:cBhvr>
                                      <p:to>
                                        <p:strVal val="visible"/>
                                      </p:to>
                                    </p:set>
                                    <p:animEffect transition="in" filter="checkerboard(across)">
                                      <p:cBhvr>
                                        <p:cTn id="24" dur="75"/>
                                        <p:tgtEl>
                                          <p:spTgt spid="522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iterate type="wd">
                                    <p:tmPct val="100000"/>
                                  </p:iterate>
                                  <p:childTnLst>
                                    <p:set>
                                      <p:cBhvr>
                                        <p:cTn id="28" dur="1" fill="hold">
                                          <p:stCondLst>
                                            <p:cond delay="0"/>
                                          </p:stCondLst>
                                        </p:cTn>
                                        <p:tgtEl>
                                          <p:spTgt spid="52237"/>
                                        </p:tgtEl>
                                        <p:attrNameLst>
                                          <p:attrName>style.visibility</p:attrName>
                                        </p:attrNameLst>
                                      </p:cBhvr>
                                      <p:to>
                                        <p:strVal val="visible"/>
                                      </p:to>
                                    </p:set>
                                    <p:anim calcmode="lin" valueType="num">
                                      <p:cBhvr additive="base">
                                        <p:cTn id="29" dur="300" fill="hold"/>
                                        <p:tgtEl>
                                          <p:spTgt spid="52237"/>
                                        </p:tgtEl>
                                        <p:attrNameLst>
                                          <p:attrName>ppt_x</p:attrName>
                                        </p:attrNameLst>
                                      </p:cBhvr>
                                      <p:tavLst>
                                        <p:tav tm="0">
                                          <p:val>
                                            <p:strVal val="#ppt_x"/>
                                          </p:val>
                                        </p:tav>
                                        <p:tav tm="100000">
                                          <p:val>
                                            <p:strVal val="#ppt_x"/>
                                          </p:val>
                                        </p:tav>
                                      </p:tavLst>
                                    </p:anim>
                                    <p:anim calcmode="lin" valueType="num">
                                      <p:cBhvr additive="base">
                                        <p:cTn id="30" dur="300" fill="hold"/>
                                        <p:tgtEl>
                                          <p:spTgt spid="52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autoUpdateAnimBg="0"/>
      <p:bldP spid="52236" grpId="0" autoUpdateAnimBg="0"/>
      <p:bldP spid="52237" grpId="0" autoUpdateAnimBg="0"/>
      <p:bldP spid="52238" grpId="0" autoUpdateAnimBg="0"/>
      <p:bldP spid="5223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14" name="Text Box 50"/>
          <p:cNvSpPr txBox="1">
            <a:spLocks noChangeArrowheads="1"/>
          </p:cNvSpPr>
          <p:nvPr/>
        </p:nvSpPr>
        <p:spPr bwMode="auto">
          <a:xfrm>
            <a:off x="6992938" y="4419600"/>
            <a:ext cx="6810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Sa đọa </a:t>
            </a:r>
          </a:p>
          <a:p>
            <a:pPr algn="ctr" eaLnBrk="1" hangingPunct="1"/>
            <a:r>
              <a:rPr lang="en-US" sz="1200">
                <a:solidFill>
                  <a:srgbClr val="FFFF00"/>
                </a:solidFill>
              </a:rPr>
              <a:t>tôn giáo</a:t>
            </a:r>
          </a:p>
          <a:p>
            <a:pPr algn="ctr" eaLnBrk="1" hangingPunct="1"/>
            <a:r>
              <a:rPr lang="en-US" sz="1200">
                <a:solidFill>
                  <a:srgbClr val="FFFF00"/>
                </a:solidFill>
              </a:rPr>
              <a:t>17-18</a:t>
            </a:r>
            <a:endParaRPr lang="en-US"/>
          </a:p>
        </p:txBody>
      </p:sp>
      <p:sp>
        <p:nvSpPr>
          <p:cNvPr id="164915" name="Text Box 51"/>
          <p:cNvSpPr txBox="1">
            <a:spLocks noChangeArrowheads="1"/>
          </p:cNvSpPr>
          <p:nvPr/>
        </p:nvSpPr>
        <p:spPr bwMode="auto">
          <a:xfrm>
            <a:off x="7896225" y="4419600"/>
            <a:ext cx="6699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Sa đọa </a:t>
            </a:r>
          </a:p>
          <a:p>
            <a:pPr algn="ctr" eaLnBrk="1" hangingPunct="1"/>
            <a:r>
              <a:rPr lang="en-US" sz="1200">
                <a:solidFill>
                  <a:srgbClr val="FFFF00"/>
                </a:solidFill>
              </a:rPr>
              <a:t>đạo đức</a:t>
            </a:r>
          </a:p>
          <a:p>
            <a:pPr algn="ctr" eaLnBrk="1" hangingPunct="1"/>
            <a:r>
              <a:rPr lang="en-US" sz="1200">
                <a:solidFill>
                  <a:srgbClr val="FFFF00"/>
                </a:solidFill>
              </a:rPr>
              <a:t>19-21</a:t>
            </a:r>
            <a:endParaRPr lang="en-US"/>
          </a:p>
        </p:txBody>
      </p:sp>
      <p:sp>
        <p:nvSpPr>
          <p:cNvPr id="164974" name="Text Box 110"/>
          <p:cNvSpPr txBox="1">
            <a:spLocks noChangeArrowheads="1"/>
          </p:cNvSpPr>
          <p:nvPr/>
        </p:nvSpPr>
        <p:spPr bwMode="auto">
          <a:xfrm>
            <a:off x="6248400" y="4419600"/>
            <a:ext cx="539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rgbClr val="FFFF00"/>
                </a:solidFill>
              </a:rPr>
              <a:t>Miền tây</a:t>
            </a:r>
          </a:p>
          <a:p>
            <a:pPr eaLnBrk="1" hangingPunct="1"/>
            <a:r>
              <a:rPr lang="en-US" sz="1200">
                <a:solidFill>
                  <a:srgbClr val="FFFF00"/>
                </a:solidFill>
              </a:rPr>
              <a:t>13:1-</a:t>
            </a:r>
          </a:p>
          <a:p>
            <a:pPr eaLnBrk="1" hangingPunct="1"/>
            <a:r>
              <a:rPr lang="en-US" sz="1200">
                <a:solidFill>
                  <a:srgbClr val="FFFF00"/>
                </a:solidFill>
              </a:rPr>
              <a:t>16:31</a:t>
            </a:r>
            <a:endParaRPr lang="en-US"/>
          </a:p>
        </p:txBody>
      </p:sp>
      <p:sp>
        <p:nvSpPr>
          <p:cNvPr id="164975" name="Text Box 111"/>
          <p:cNvSpPr txBox="1">
            <a:spLocks noChangeArrowheads="1"/>
          </p:cNvSpPr>
          <p:nvPr/>
        </p:nvSpPr>
        <p:spPr bwMode="auto">
          <a:xfrm>
            <a:off x="5562600" y="4419600"/>
            <a:ext cx="60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rgbClr val="FFFF00"/>
                </a:solidFill>
              </a:rPr>
              <a:t>Miền bắc</a:t>
            </a:r>
          </a:p>
          <a:p>
            <a:pPr eaLnBrk="1" hangingPunct="1"/>
            <a:r>
              <a:rPr lang="en-US" sz="1200">
                <a:solidFill>
                  <a:srgbClr val="FFFF00"/>
                </a:solidFill>
              </a:rPr>
              <a:t>12:8-</a:t>
            </a:r>
          </a:p>
          <a:p>
            <a:pPr eaLnBrk="1" hangingPunct="1"/>
            <a:r>
              <a:rPr lang="en-US" sz="1200">
                <a:solidFill>
                  <a:srgbClr val="FFFF00"/>
                </a:solidFill>
              </a:rPr>
              <a:t>12:15</a:t>
            </a:r>
            <a:endParaRPr lang="en-US"/>
          </a:p>
        </p:txBody>
      </p:sp>
      <p:sp>
        <p:nvSpPr>
          <p:cNvPr id="164976" name="Text Box 112"/>
          <p:cNvSpPr txBox="1">
            <a:spLocks noChangeArrowheads="1"/>
          </p:cNvSpPr>
          <p:nvPr/>
        </p:nvSpPr>
        <p:spPr bwMode="auto">
          <a:xfrm>
            <a:off x="4953000" y="4419600"/>
            <a:ext cx="544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solidFill>
                  <a:srgbClr val="FFFF00"/>
                </a:solidFill>
              </a:rPr>
              <a:t>Miền </a:t>
            </a:r>
          </a:p>
          <a:p>
            <a:pPr eaLnBrk="1" hangingPunct="1"/>
            <a:r>
              <a:rPr lang="en-US" sz="1200">
                <a:solidFill>
                  <a:srgbClr val="FFFF00"/>
                </a:solidFill>
              </a:rPr>
              <a:t>đông</a:t>
            </a:r>
          </a:p>
          <a:p>
            <a:pPr eaLnBrk="1" hangingPunct="1"/>
            <a:r>
              <a:rPr lang="en-US" sz="1200">
                <a:solidFill>
                  <a:srgbClr val="FFFF00"/>
                </a:solidFill>
              </a:rPr>
              <a:t>10:3-</a:t>
            </a:r>
          </a:p>
          <a:p>
            <a:pPr eaLnBrk="1" hangingPunct="1"/>
            <a:r>
              <a:rPr lang="en-US" sz="1200">
                <a:solidFill>
                  <a:srgbClr val="FFFF00"/>
                </a:solidFill>
              </a:rPr>
              <a:t>12:7</a:t>
            </a:r>
            <a:endParaRPr lang="en-US"/>
          </a:p>
        </p:txBody>
      </p:sp>
      <p:sp>
        <p:nvSpPr>
          <p:cNvPr id="164977" name="Text Box 113"/>
          <p:cNvSpPr txBox="1">
            <a:spLocks noChangeArrowheads="1"/>
          </p:cNvSpPr>
          <p:nvPr/>
        </p:nvSpPr>
        <p:spPr bwMode="auto">
          <a:xfrm>
            <a:off x="4329113"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Trung </a:t>
            </a:r>
          </a:p>
          <a:p>
            <a:pPr algn="ctr" eaLnBrk="1" hangingPunct="1"/>
            <a:r>
              <a:rPr lang="en-US" sz="1200">
                <a:solidFill>
                  <a:srgbClr val="FFFF00"/>
                </a:solidFill>
              </a:rPr>
              <a:t>tâm</a:t>
            </a:r>
          </a:p>
          <a:p>
            <a:pPr algn="ctr" eaLnBrk="1" hangingPunct="1"/>
            <a:endParaRPr lang="en-US" sz="1200">
              <a:solidFill>
                <a:srgbClr val="FFFF00"/>
              </a:solidFill>
            </a:endParaRPr>
          </a:p>
          <a:p>
            <a:pPr algn="ctr" eaLnBrk="1" hangingPunct="1"/>
            <a:r>
              <a:rPr lang="en-US" sz="1200">
                <a:solidFill>
                  <a:srgbClr val="FFFF00"/>
                </a:solidFill>
              </a:rPr>
              <a:t>6:1-10:2</a:t>
            </a:r>
            <a:endParaRPr lang="en-US"/>
          </a:p>
        </p:txBody>
      </p:sp>
      <p:sp>
        <p:nvSpPr>
          <p:cNvPr id="164978" name="Text Box 114"/>
          <p:cNvSpPr txBox="1">
            <a:spLocks noChangeArrowheads="1"/>
          </p:cNvSpPr>
          <p:nvPr/>
        </p:nvSpPr>
        <p:spPr bwMode="auto">
          <a:xfrm>
            <a:off x="3719513" y="4419600"/>
            <a:ext cx="70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Miền </a:t>
            </a:r>
          </a:p>
          <a:p>
            <a:pPr algn="ctr" eaLnBrk="1" hangingPunct="1"/>
            <a:r>
              <a:rPr lang="en-US" sz="1200">
                <a:solidFill>
                  <a:srgbClr val="FFFF00"/>
                </a:solidFill>
              </a:rPr>
              <a:t>bắc</a:t>
            </a:r>
          </a:p>
          <a:p>
            <a:pPr algn="ctr" eaLnBrk="1" hangingPunct="1"/>
            <a:endParaRPr lang="en-US" sz="1200">
              <a:solidFill>
                <a:srgbClr val="FFFF00"/>
              </a:solidFill>
            </a:endParaRPr>
          </a:p>
          <a:p>
            <a:pPr algn="ctr" eaLnBrk="1" hangingPunct="1"/>
            <a:r>
              <a:rPr lang="en-US" sz="1200">
                <a:solidFill>
                  <a:srgbClr val="FFFF00"/>
                </a:solidFill>
              </a:rPr>
              <a:t>4:1-5:31</a:t>
            </a:r>
            <a:endParaRPr lang="en-US"/>
          </a:p>
        </p:txBody>
      </p:sp>
      <p:sp>
        <p:nvSpPr>
          <p:cNvPr id="164979" name="Text Box 115"/>
          <p:cNvSpPr txBox="1">
            <a:spLocks noChangeArrowheads="1"/>
          </p:cNvSpPr>
          <p:nvPr/>
        </p:nvSpPr>
        <p:spPr bwMode="auto">
          <a:xfrm>
            <a:off x="2363788" y="4267200"/>
            <a:ext cx="625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Giới </a:t>
            </a:r>
          </a:p>
          <a:p>
            <a:pPr algn="ctr" eaLnBrk="1" hangingPunct="1"/>
            <a:r>
              <a:rPr lang="en-US" sz="1200">
                <a:solidFill>
                  <a:srgbClr val="FFFF00"/>
                </a:solidFill>
              </a:rPr>
              <a:t>thiệu</a:t>
            </a:r>
          </a:p>
          <a:p>
            <a:pPr algn="ctr" eaLnBrk="1" hangingPunct="1"/>
            <a:endParaRPr lang="en-US" sz="1200">
              <a:solidFill>
                <a:srgbClr val="FFFF00"/>
              </a:solidFill>
            </a:endParaRPr>
          </a:p>
          <a:p>
            <a:pPr algn="ctr" eaLnBrk="1" hangingPunct="1"/>
            <a:r>
              <a:rPr lang="en-US" sz="1200">
                <a:solidFill>
                  <a:srgbClr val="FFFF00"/>
                </a:solidFill>
              </a:rPr>
              <a:t>2:6-3:6</a:t>
            </a:r>
            <a:endParaRPr lang="en-US"/>
          </a:p>
        </p:txBody>
      </p:sp>
      <p:sp>
        <p:nvSpPr>
          <p:cNvPr id="164980" name="Text Box 116"/>
          <p:cNvSpPr txBox="1">
            <a:spLocks noChangeArrowheads="1"/>
          </p:cNvSpPr>
          <p:nvPr/>
        </p:nvSpPr>
        <p:spPr bwMode="auto">
          <a:xfrm>
            <a:off x="3048000" y="4267200"/>
            <a:ext cx="7016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1200">
              <a:solidFill>
                <a:srgbClr val="FFFF00"/>
              </a:solidFill>
            </a:endParaRPr>
          </a:p>
          <a:p>
            <a:pPr algn="ctr" eaLnBrk="1" hangingPunct="1"/>
            <a:r>
              <a:rPr lang="en-US" sz="1200">
                <a:solidFill>
                  <a:srgbClr val="FFFF00"/>
                </a:solidFill>
              </a:rPr>
              <a:t>Miền nam</a:t>
            </a:r>
          </a:p>
          <a:p>
            <a:pPr algn="ctr" eaLnBrk="1" hangingPunct="1"/>
            <a:endParaRPr lang="en-US" sz="1200">
              <a:solidFill>
                <a:srgbClr val="FFFF00"/>
              </a:solidFill>
            </a:endParaRPr>
          </a:p>
          <a:p>
            <a:pPr algn="ctr" eaLnBrk="1" hangingPunct="1"/>
            <a:r>
              <a:rPr lang="en-US" sz="1200">
                <a:solidFill>
                  <a:srgbClr val="FFFF00"/>
                </a:solidFill>
              </a:rPr>
              <a:t>3:5-3:31</a:t>
            </a:r>
            <a:endParaRPr lang="en-US"/>
          </a:p>
        </p:txBody>
      </p:sp>
      <p:sp>
        <p:nvSpPr>
          <p:cNvPr id="184330" name="Text Box 117"/>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172</a:t>
            </a:r>
          </a:p>
        </p:txBody>
      </p:sp>
      <p:sp>
        <p:nvSpPr>
          <p:cNvPr id="184331" name="Text Box 118"/>
          <p:cNvSpPr txBox="1">
            <a:spLocks noChangeArrowheads="1"/>
          </p:cNvSpPr>
          <p:nvPr/>
        </p:nvSpPr>
        <p:spPr bwMode="auto">
          <a:xfrm>
            <a:off x="1447800" y="4419600"/>
            <a:ext cx="971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Không vâng </a:t>
            </a:r>
          </a:p>
          <a:p>
            <a:pPr algn="ctr" eaLnBrk="1" hangingPunct="1"/>
            <a:r>
              <a:rPr lang="en-US" sz="1200">
                <a:solidFill>
                  <a:srgbClr val="FFFF00"/>
                </a:solidFill>
              </a:rPr>
              <a:t>lời </a:t>
            </a:r>
          </a:p>
          <a:p>
            <a:pPr algn="ctr" eaLnBrk="1" hangingPunct="1"/>
            <a:r>
              <a:rPr lang="en-US" sz="1200">
                <a:solidFill>
                  <a:srgbClr val="FFFF00"/>
                </a:solidFill>
              </a:rPr>
              <a:t>thuộc linh</a:t>
            </a:r>
          </a:p>
          <a:p>
            <a:pPr algn="ctr" eaLnBrk="1" hangingPunct="1"/>
            <a:r>
              <a:rPr lang="en-US" sz="1200">
                <a:solidFill>
                  <a:srgbClr val="FFFF00"/>
                </a:solidFill>
              </a:rPr>
              <a:t>2:1-5</a:t>
            </a:r>
          </a:p>
        </p:txBody>
      </p:sp>
      <p:sp>
        <p:nvSpPr>
          <p:cNvPr id="184332" name="Text Box 119"/>
          <p:cNvSpPr txBox="1">
            <a:spLocks noChangeArrowheads="1"/>
          </p:cNvSpPr>
          <p:nvPr/>
        </p:nvSpPr>
        <p:spPr bwMode="auto">
          <a:xfrm>
            <a:off x="457200" y="441960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Quân đội không vâng lời</a:t>
            </a:r>
          </a:p>
          <a:p>
            <a:pPr algn="ctr" eaLnBrk="1" hangingPunct="1"/>
            <a:r>
              <a:rPr lang="en-US" sz="1200">
                <a:solidFill>
                  <a:srgbClr val="FFFF00"/>
                </a:solidFill>
              </a:rPr>
              <a:t>1</a:t>
            </a:r>
          </a:p>
        </p:txBody>
      </p:sp>
      <p:sp>
        <p:nvSpPr>
          <p:cNvPr id="184333" name="Rectangle 120"/>
          <p:cNvSpPr>
            <a:spLocks noChangeArrowheads="1"/>
          </p:cNvSpPr>
          <p:nvPr/>
        </p:nvSpPr>
        <p:spPr bwMode="auto">
          <a:xfrm>
            <a:off x="533400" y="533400"/>
            <a:ext cx="8153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84334" name="Line 121"/>
          <p:cNvSpPr>
            <a:spLocks noChangeShapeType="1"/>
          </p:cNvSpPr>
          <p:nvPr/>
        </p:nvSpPr>
        <p:spPr bwMode="auto">
          <a:xfrm>
            <a:off x="2362200" y="1219200"/>
            <a:ext cx="0" cy="4114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5" name="Line 122"/>
          <p:cNvSpPr>
            <a:spLocks noChangeShapeType="1"/>
          </p:cNvSpPr>
          <p:nvPr/>
        </p:nvSpPr>
        <p:spPr bwMode="auto">
          <a:xfrm>
            <a:off x="533400" y="6400800"/>
            <a:ext cx="8153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4336" name="Group 123"/>
          <p:cNvGrpSpPr>
            <a:grpSpLocks/>
          </p:cNvGrpSpPr>
          <p:nvPr/>
        </p:nvGrpSpPr>
        <p:grpSpPr bwMode="auto">
          <a:xfrm>
            <a:off x="533400" y="533400"/>
            <a:ext cx="8153400" cy="5867400"/>
            <a:chOff x="336" y="336"/>
            <a:chExt cx="5136" cy="3696"/>
          </a:xfrm>
        </p:grpSpPr>
        <p:sp>
          <p:nvSpPr>
            <p:cNvPr id="184355" name="Line 124"/>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6" name="Line 125"/>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7" name="Line 126"/>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8" name="Line 127"/>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9" name="Line 128"/>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0" name="Line 129"/>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1" name="Line 130"/>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2" name="Line 131"/>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3" name="Line 132"/>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4" name="Line 133"/>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5" name="Line 134"/>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6" name="Line 135"/>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7" name="Line 136"/>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8" name="Line 137"/>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9" name="Line 138"/>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0" name="Line 139"/>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1" name="Line 140"/>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2" name="Line 141"/>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3" name="Line 142"/>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4" name="Line 143"/>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337" name="Text Box 144"/>
          <p:cNvSpPr txBox="1">
            <a:spLocks noChangeArrowheads="1"/>
          </p:cNvSpPr>
          <p:nvPr/>
        </p:nvSpPr>
        <p:spPr bwMode="auto">
          <a:xfrm>
            <a:off x="1676400" y="587375"/>
            <a:ext cx="5843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Thất bại dưới chế độ thần quyền</a:t>
            </a:r>
          </a:p>
        </p:txBody>
      </p:sp>
      <p:sp>
        <p:nvSpPr>
          <p:cNvPr id="184338" name="Text Box 145"/>
          <p:cNvSpPr txBox="1">
            <a:spLocks noChangeArrowheads="1"/>
          </p:cNvSpPr>
          <p:nvPr/>
        </p:nvSpPr>
        <p:spPr bwMode="auto">
          <a:xfrm>
            <a:off x="609600" y="1143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Sự chinh phục không trọn vẹn</a:t>
            </a:r>
          </a:p>
        </p:txBody>
      </p:sp>
      <p:sp>
        <p:nvSpPr>
          <p:cNvPr id="184339" name="Text Box 146"/>
          <p:cNvSpPr txBox="1">
            <a:spLocks noChangeArrowheads="1"/>
          </p:cNvSpPr>
          <p:nvPr/>
        </p:nvSpPr>
        <p:spPr bwMode="auto">
          <a:xfrm>
            <a:off x="3124200" y="1295400"/>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giải cứu bởi các quan xét</a:t>
            </a:r>
          </a:p>
        </p:txBody>
      </p:sp>
      <p:sp>
        <p:nvSpPr>
          <p:cNvPr id="184340" name="Text Box 147"/>
          <p:cNvSpPr txBox="1">
            <a:spLocks noChangeArrowheads="1"/>
          </p:cNvSpPr>
          <p:nvPr/>
        </p:nvSpPr>
        <p:spPr bwMode="auto">
          <a:xfrm>
            <a:off x="6781800" y="1143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Nhu cầu về chế độ quân chủ</a:t>
            </a:r>
          </a:p>
        </p:txBody>
      </p:sp>
      <p:sp>
        <p:nvSpPr>
          <p:cNvPr id="184341" name="Text Box 148"/>
          <p:cNvSpPr txBox="1">
            <a:spLocks noChangeArrowheads="1"/>
          </p:cNvSpPr>
          <p:nvPr/>
        </p:nvSpPr>
        <p:spPr bwMode="auto">
          <a:xfrm>
            <a:off x="990600" y="1828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1:1-2:5</a:t>
            </a:r>
          </a:p>
        </p:txBody>
      </p:sp>
      <p:sp>
        <p:nvSpPr>
          <p:cNvPr id="184342" name="Text Box 149"/>
          <p:cNvSpPr txBox="1">
            <a:spLocks noChangeArrowheads="1"/>
          </p:cNvSpPr>
          <p:nvPr/>
        </p:nvSpPr>
        <p:spPr bwMode="auto">
          <a:xfrm>
            <a:off x="4038600" y="1828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2:6-16:31</a:t>
            </a:r>
          </a:p>
        </p:txBody>
      </p:sp>
      <p:sp>
        <p:nvSpPr>
          <p:cNvPr id="184343" name="Text Box 150"/>
          <p:cNvSpPr txBox="1">
            <a:spLocks noChangeArrowheads="1"/>
          </p:cNvSpPr>
          <p:nvPr/>
        </p:nvSpPr>
        <p:spPr bwMode="auto">
          <a:xfrm>
            <a:off x="7315200" y="1828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17-21</a:t>
            </a:r>
          </a:p>
        </p:txBody>
      </p:sp>
      <p:sp>
        <p:nvSpPr>
          <p:cNvPr id="184344" name="Text Box 151"/>
          <p:cNvSpPr txBox="1">
            <a:spLocks noChangeArrowheads="1"/>
          </p:cNvSpPr>
          <p:nvPr/>
        </p:nvSpPr>
        <p:spPr bwMode="auto">
          <a:xfrm>
            <a:off x="685800" y="236220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hư hỏng</a:t>
            </a:r>
          </a:p>
        </p:txBody>
      </p:sp>
      <p:sp>
        <p:nvSpPr>
          <p:cNvPr id="184345" name="Text Box 152"/>
          <p:cNvSpPr txBox="1">
            <a:spLocks noChangeArrowheads="1"/>
          </p:cNvSpPr>
          <p:nvPr/>
        </p:nvSpPr>
        <p:spPr bwMode="auto">
          <a:xfrm>
            <a:off x="41148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Kỷ luật</a:t>
            </a:r>
          </a:p>
        </p:txBody>
      </p:sp>
      <p:sp>
        <p:nvSpPr>
          <p:cNvPr id="184346" name="Text Box 153"/>
          <p:cNvSpPr txBox="1">
            <a:spLocks noChangeArrowheads="1"/>
          </p:cNvSpPr>
          <p:nvPr/>
        </p:nvSpPr>
        <p:spPr bwMode="auto">
          <a:xfrm>
            <a:off x="7239000" y="2362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Sa đọa</a:t>
            </a:r>
          </a:p>
        </p:txBody>
      </p:sp>
      <p:sp>
        <p:nvSpPr>
          <p:cNvPr id="184347" name="Text Box 154"/>
          <p:cNvSpPr txBox="1">
            <a:spLocks noChangeArrowheads="1"/>
          </p:cNvSpPr>
          <p:nvPr/>
        </p:nvSpPr>
        <p:spPr bwMode="auto">
          <a:xfrm>
            <a:off x="568325" y="2819400"/>
            <a:ext cx="187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Nguyên nhân của các chu kỳ</a:t>
            </a:r>
          </a:p>
        </p:txBody>
      </p:sp>
      <p:sp>
        <p:nvSpPr>
          <p:cNvPr id="184348" name="Text Box 155"/>
          <p:cNvSpPr txBox="1">
            <a:spLocks noChangeArrowheads="1"/>
          </p:cNvSpPr>
          <p:nvPr/>
        </p:nvSpPr>
        <p:spPr bwMode="auto">
          <a:xfrm>
            <a:off x="3349625" y="2895600"/>
            <a:ext cx="241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Tai họa của các chu kỳ</a:t>
            </a:r>
          </a:p>
        </p:txBody>
      </p:sp>
      <p:sp>
        <p:nvSpPr>
          <p:cNvPr id="184349" name="Text Box 156"/>
          <p:cNvSpPr txBox="1">
            <a:spLocks noChangeArrowheads="1"/>
          </p:cNvSpPr>
          <p:nvPr/>
        </p:nvSpPr>
        <p:spPr bwMode="auto">
          <a:xfrm>
            <a:off x="6934200" y="2895600"/>
            <a:ext cx="167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Tình trạng của các chu kỳ</a:t>
            </a:r>
            <a:endParaRPr lang="en-US"/>
          </a:p>
        </p:txBody>
      </p:sp>
      <p:sp>
        <p:nvSpPr>
          <p:cNvPr id="184350" name="Text Box 157"/>
          <p:cNvSpPr txBox="1">
            <a:spLocks noChangeArrowheads="1"/>
          </p:cNvSpPr>
          <p:nvPr/>
        </p:nvSpPr>
        <p:spPr bwMode="auto">
          <a:xfrm>
            <a:off x="533400" y="3657600"/>
            <a:ext cx="177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với người Ca-na-an</a:t>
            </a:r>
            <a:endParaRPr lang="en-US"/>
          </a:p>
        </p:txBody>
      </p:sp>
      <p:sp>
        <p:nvSpPr>
          <p:cNvPr id="184351" name="Text Box 158"/>
          <p:cNvSpPr txBox="1">
            <a:spLocks noChangeArrowheads="1"/>
          </p:cNvSpPr>
          <p:nvPr/>
        </p:nvSpPr>
        <p:spPr bwMode="auto">
          <a:xfrm>
            <a:off x="2944813" y="3657600"/>
            <a:ext cx="333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Chiến tranh với người Ca-na-an</a:t>
            </a:r>
            <a:endParaRPr lang="en-US"/>
          </a:p>
        </p:txBody>
      </p:sp>
      <p:sp>
        <p:nvSpPr>
          <p:cNvPr id="184352" name="Text Box 159"/>
          <p:cNvSpPr txBox="1">
            <a:spLocks noChangeArrowheads="1"/>
          </p:cNvSpPr>
          <p:nvPr/>
        </p:nvSpPr>
        <p:spPr bwMode="auto">
          <a:xfrm>
            <a:off x="6858000" y="3702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như người Ca-na-an</a:t>
            </a:r>
            <a:endParaRPr lang="en-US"/>
          </a:p>
        </p:txBody>
      </p:sp>
      <p:sp>
        <p:nvSpPr>
          <p:cNvPr id="184353" name="Text Box 160"/>
          <p:cNvSpPr txBox="1">
            <a:spLocks noChangeArrowheads="1"/>
          </p:cNvSpPr>
          <p:nvPr/>
        </p:nvSpPr>
        <p:spPr bwMode="auto">
          <a:xfrm>
            <a:off x="4114800" y="54102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Ca-na-an</a:t>
            </a:r>
          </a:p>
        </p:txBody>
      </p:sp>
      <p:sp>
        <p:nvSpPr>
          <p:cNvPr id="184354" name="Text Box 161"/>
          <p:cNvSpPr txBox="1">
            <a:spLocks noChangeArrowheads="1"/>
          </p:cNvSpPr>
          <p:nvPr/>
        </p:nvSpPr>
        <p:spPr bwMode="auto">
          <a:xfrm>
            <a:off x="3136900" y="5943600"/>
            <a:ext cx="295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kh. 341 năm (1390-1049 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4914"/>
                                        </p:tgtEl>
                                        <p:attrNameLst>
                                          <p:attrName>style.visibility</p:attrName>
                                        </p:attrNameLst>
                                      </p:cBhvr>
                                      <p:to>
                                        <p:strVal val="visible"/>
                                      </p:to>
                                    </p:set>
                                    <p:animEffect transition="in" filter="checkerboard(across)">
                                      <p:cBhvr>
                                        <p:cTn id="7" dur="500"/>
                                        <p:tgtEl>
                                          <p:spTgt spid="164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4915"/>
                                        </p:tgtEl>
                                        <p:attrNameLst>
                                          <p:attrName>style.visibility</p:attrName>
                                        </p:attrNameLst>
                                      </p:cBhvr>
                                      <p:to>
                                        <p:strVal val="visible"/>
                                      </p:to>
                                    </p:set>
                                    <p:animEffect transition="in" filter="checkerboard(across)">
                                      <p:cBhvr>
                                        <p:cTn id="12" dur="500"/>
                                        <p:tgtEl>
                                          <p:spTgt spid="1649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4974"/>
                                        </p:tgtEl>
                                        <p:attrNameLst>
                                          <p:attrName>style.visibility</p:attrName>
                                        </p:attrNameLst>
                                      </p:cBhvr>
                                      <p:to>
                                        <p:strVal val="visible"/>
                                      </p:to>
                                    </p:set>
                                    <p:animEffect transition="in" filter="checkerboard(across)">
                                      <p:cBhvr>
                                        <p:cTn id="17" dur="500"/>
                                        <p:tgtEl>
                                          <p:spTgt spid="1649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4975"/>
                                        </p:tgtEl>
                                        <p:attrNameLst>
                                          <p:attrName>style.visibility</p:attrName>
                                        </p:attrNameLst>
                                      </p:cBhvr>
                                      <p:to>
                                        <p:strVal val="visible"/>
                                      </p:to>
                                    </p:set>
                                    <p:animEffect transition="in" filter="checkerboard(across)">
                                      <p:cBhvr>
                                        <p:cTn id="22" dur="500"/>
                                        <p:tgtEl>
                                          <p:spTgt spid="1649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4976"/>
                                        </p:tgtEl>
                                        <p:attrNameLst>
                                          <p:attrName>style.visibility</p:attrName>
                                        </p:attrNameLst>
                                      </p:cBhvr>
                                      <p:to>
                                        <p:strVal val="visible"/>
                                      </p:to>
                                    </p:set>
                                    <p:animEffect transition="in" filter="checkerboard(across)">
                                      <p:cBhvr>
                                        <p:cTn id="27" dur="500"/>
                                        <p:tgtEl>
                                          <p:spTgt spid="1649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4977"/>
                                        </p:tgtEl>
                                        <p:attrNameLst>
                                          <p:attrName>style.visibility</p:attrName>
                                        </p:attrNameLst>
                                      </p:cBhvr>
                                      <p:to>
                                        <p:strVal val="visible"/>
                                      </p:to>
                                    </p:set>
                                    <p:animEffect transition="in" filter="checkerboard(across)">
                                      <p:cBhvr>
                                        <p:cTn id="32" dur="500"/>
                                        <p:tgtEl>
                                          <p:spTgt spid="1649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4978"/>
                                        </p:tgtEl>
                                        <p:attrNameLst>
                                          <p:attrName>style.visibility</p:attrName>
                                        </p:attrNameLst>
                                      </p:cBhvr>
                                      <p:to>
                                        <p:strVal val="visible"/>
                                      </p:to>
                                    </p:set>
                                    <p:animEffect transition="in" filter="checkerboard(across)">
                                      <p:cBhvr>
                                        <p:cTn id="37" dur="500"/>
                                        <p:tgtEl>
                                          <p:spTgt spid="16497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4979"/>
                                        </p:tgtEl>
                                        <p:attrNameLst>
                                          <p:attrName>style.visibility</p:attrName>
                                        </p:attrNameLst>
                                      </p:cBhvr>
                                      <p:to>
                                        <p:strVal val="visible"/>
                                      </p:to>
                                    </p:set>
                                    <p:animEffect transition="in" filter="checkerboard(across)">
                                      <p:cBhvr>
                                        <p:cTn id="42" dur="500"/>
                                        <p:tgtEl>
                                          <p:spTgt spid="1649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64980"/>
                                        </p:tgtEl>
                                        <p:attrNameLst>
                                          <p:attrName>style.visibility</p:attrName>
                                        </p:attrNameLst>
                                      </p:cBhvr>
                                      <p:to>
                                        <p:strVal val="visible"/>
                                      </p:to>
                                    </p:set>
                                    <p:animEffect transition="in" filter="checkerboard(across)">
                                      <p:cBhvr>
                                        <p:cTn id="47" dur="500"/>
                                        <p:tgtEl>
                                          <p:spTgt spid="16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14" grpId="0" autoUpdateAnimBg="0"/>
      <p:bldP spid="164915" grpId="0" autoUpdateAnimBg="0"/>
      <p:bldP spid="164974" grpId="0" autoUpdateAnimBg="0"/>
      <p:bldP spid="164975" grpId="0" autoUpdateAnimBg="0"/>
      <p:bldP spid="164976" grpId="0" autoUpdateAnimBg="0"/>
      <p:bldP spid="164977" grpId="0" autoUpdateAnimBg="0"/>
      <p:bldP spid="164978" grpId="0" autoUpdateAnimBg="0"/>
      <p:bldP spid="164979" grpId="0" autoUpdateAnimBg="0"/>
      <p:bldP spid="164980"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 descr="G05029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0" name="Picture 3" descr="G01063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3048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 Box 4"/>
          <p:cNvSpPr txBox="1">
            <a:spLocks noChangeArrowheads="1"/>
          </p:cNvSpPr>
          <p:nvPr/>
        </p:nvSpPr>
        <p:spPr bwMode="auto">
          <a:xfrm>
            <a:off x="3657600" y="10668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u="sng">
                <a:solidFill>
                  <a:srgbClr val="FF0000"/>
                </a:solidFill>
                <a:cs typeface="Times New Roman" charset="0"/>
              </a:rPr>
              <a:t>Thất bại về mặt tôn giáo</a:t>
            </a:r>
            <a:endParaRPr lang="en-US" b="1" u="sng"/>
          </a:p>
        </p:txBody>
      </p:sp>
      <p:sp>
        <p:nvSpPr>
          <p:cNvPr id="165893" name="Text Box 5"/>
          <p:cNvSpPr txBox="1">
            <a:spLocks noChangeArrowheads="1"/>
          </p:cNvSpPr>
          <p:nvPr/>
        </p:nvSpPr>
        <p:spPr bwMode="auto">
          <a:xfrm>
            <a:off x="3581400" y="2286000"/>
            <a:ext cx="4953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4963" indent="-33496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u="sng">
                <a:solidFill>
                  <a:srgbClr val="FF0000"/>
                </a:solidFill>
                <a:cs typeface="Times New Roman" charset="0"/>
              </a:rPr>
              <a:t>Bội đạo cá nhân của Mi-ca (ch. 17)</a:t>
            </a:r>
            <a:endParaRPr lang="en-US" b="1">
              <a:solidFill>
                <a:srgbClr val="FF0000"/>
              </a:solidFill>
              <a:cs typeface="Times New Roman" charset="0"/>
            </a:endParaRPr>
          </a:p>
          <a:p>
            <a:r>
              <a:rPr lang="en-US" b="1">
                <a:solidFill>
                  <a:srgbClr val="FF0000"/>
                </a:solidFill>
                <a:cs typeface="Times New Roman" charset="0"/>
              </a:rPr>
              <a:t>  - thờ hình tượng</a:t>
            </a:r>
          </a:p>
          <a:p>
            <a:r>
              <a:rPr lang="en-US" b="1">
                <a:solidFill>
                  <a:srgbClr val="FF0000"/>
                </a:solidFill>
                <a:cs typeface="Times New Roman" charset="0"/>
              </a:rPr>
              <a:t>  - Thuê người Lê-vi làm thầy tế lễ ngoại giáo</a:t>
            </a:r>
          </a:p>
          <a:p>
            <a:r>
              <a:rPr lang="en-US" b="1">
                <a:solidFill>
                  <a:srgbClr val="FF0000"/>
                </a:solidFill>
                <a:cs typeface="Times New Roman" charset="0"/>
              </a:rPr>
              <a:t> </a:t>
            </a:r>
          </a:p>
          <a:p>
            <a:r>
              <a:rPr lang="en-US" b="1">
                <a:solidFill>
                  <a:srgbClr val="FF0000"/>
                </a:solidFill>
                <a:cs typeface="Times New Roman" charset="0"/>
              </a:rPr>
              <a:t> </a:t>
            </a:r>
            <a:r>
              <a:rPr lang="en-US" b="1" u="sng">
                <a:solidFill>
                  <a:srgbClr val="FF0000"/>
                </a:solidFill>
                <a:cs typeface="Times New Roman" charset="0"/>
              </a:rPr>
              <a:t>Bội đạo cả chi phái (ch. 18)</a:t>
            </a:r>
          </a:p>
          <a:p>
            <a:r>
              <a:rPr lang="en-US" b="1">
                <a:solidFill>
                  <a:srgbClr val="FF0000"/>
                </a:solidFill>
                <a:cs typeface="Times New Roman" charset="0"/>
              </a:rPr>
              <a:t>  - Người Lê-vi chúc phước cho kế hoạch di dân ích kỷ, thiếu đức tin của chi phái Đan</a:t>
            </a:r>
          </a:p>
          <a:p>
            <a:r>
              <a:rPr lang="en-US" b="1">
                <a:solidFill>
                  <a:srgbClr val="FF0000"/>
                </a:solidFill>
                <a:cs typeface="Times New Roman" charset="0"/>
              </a:rPr>
              <a:t>  - Tôn giáo hổ lốn </a:t>
            </a:r>
            <a:endParaRPr lang="en-US"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5892"/>
                                        </p:tgtEl>
                                        <p:attrNameLst>
                                          <p:attrName>style.visibility</p:attrName>
                                        </p:attrNameLst>
                                      </p:cBhvr>
                                      <p:to>
                                        <p:strVal val="visible"/>
                                      </p:to>
                                    </p:set>
                                    <p:anim calcmode="lin" valueType="num">
                                      <p:cBhvr>
                                        <p:cTn id="7" dur="500" fill="hold"/>
                                        <p:tgtEl>
                                          <p:spTgt spid="165892"/>
                                        </p:tgtEl>
                                        <p:attrNameLst>
                                          <p:attrName>ppt_w</p:attrName>
                                        </p:attrNameLst>
                                      </p:cBhvr>
                                      <p:tavLst>
                                        <p:tav tm="0">
                                          <p:val>
                                            <p:fltVal val="0"/>
                                          </p:val>
                                        </p:tav>
                                        <p:tav tm="100000">
                                          <p:val>
                                            <p:strVal val="#ppt_w"/>
                                          </p:val>
                                        </p:tav>
                                      </p:tavLst>
                                    </p:anim>
                                    <p:anim calcmode="lin" valueType="num">
                                      <p:cBhvr>
                                        <p:cTn id="8" dur="500" fill="hold"/>
                                        <p:tgtEl>
                                          <p:spTgt spid="16589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5893">
                                            <p:txEl>
                                              <p:pRg st="0" end="0"/>
                                            </p:txEl>
                                          </p:spTgt>
                                        </p:tgtEl>
                                        <p:attrNameLst>
                                          <p:attrName>style.visibility</p:attrName>
                                        </p:attrNameLst>
                                      </p:cBhvr>
                                      <p:to>
                                        <p:strVal val="visible"/>
                                      </p:to>
                                    </p:set>
                                    <p:animEffect transition="in" filter="checkerboard(across)">
                                      <p:cBhvr>
                                        <p:cTn id="13" dur="500"/>
                                        <p:tgtEl>
                                          <p:spTgt spid="16589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65893">
                                            <p:txEl>
                                              <p:pRg st="1" end="1"/>
                                            </p:txEl>
                                          </p:spTgt>
                                        </p:tgtEl>
                                        <p:attrNameLst>
                                          <p:attrName>style.visibility</p:attrName>
                                        </p:attrNameLst>
                                      </p:cBhvr>
                                      <p:to>
                                        <p:strVal val="visible"/>
                                      </p:to>
                                    </p:set>
                                    <p:animEffect transition="in" filter="checkerboard(across)">
                                      <p:cBhvr>
                                        <p:cTn id="18" dur="500"/>
                                        <p:tgtEl>
                                          <p:spTgt spid="16589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65893">
                                            <p:txEl>
                                              <p:pRg st="2" end="2"/>
                                            </p:txEl>
                                          </p:spTgt>
                                        </p:tgtEl>
                                        <p:attrNameLst>
                                          <p:attrName>style.visibility</p:attrName>
                                        </p:attrNameLst>
                                      </p:cBhvr>
                                      <p:to>
                                        <p:strVal val="visible"/>
                                      </p:to>
                                    </p:set>
                                    <p:animEffect transition="in" filter="checkerboard(across)">
                                      <p:cBhvr>
                                        <p:cTn id="23" dur="500"/>
                                        <p:tgtEl>
                                          <p:spTgt spid="16589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65893">
                                            <p:txEl>
                                              <p:pRg st="4" end="4"/>
                                            </p:txEl>
                                          </p:spTgt>
                                        </p:tgtEl>
                                        <p:attrNameLst>
                                          <p:attrName>style.visibility</p:attrName>
                                        </p:attrNameLst>
                                      </p:cBhvr>
                                      <p:to>
                                        <p:strVal val="visible"/>
                                      </p:to>
                                    </p:set>
                                    <p:animEffect transition="in" filter="checkerboard(across)">
                                      <p:cBhvr>
                                        <p:cTn id="28" dur="500"/>
                                        <p:tgtEl>
                                          <p:spTgt spid="16589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65893">
                                            <p:txEl>
                                              <p:pRg st="5" end="5"/>
                                            </p:txEl>
                                          </p:spTgt>
                                        </p:tgtEl>
                                        <p:attrNameLst>
                                          <p:attrName>style.visibility</p:attrName>
                                        </p:attrNameLst>
                                      </p:cBhvr>
                                      <p:to>
                                        <p:strVal val="visible"/>
                                      </p:to>
                                    </p:set>
                                    <p:animEffect transition="in" filter="checkerboard(across)">
                                      <p:cBhvr>
                                        <p:cTn id="33" dur="500"/>
                                        <p:tgtEl>
                                          <p:spTgt spid="16589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65893">
                                            <p:txEl>
                                              <p:pRg st="6" end="6"/>
                                            </p:txEl>
                                          </p:spTgt>
                                        </p:tgtEl>
                                        <p:attrNameLst>
                                          <p:attrName>style.visibility</p:attrName>
                                        </p:attrNameLst>
                                      </p:cBhvr>
                                      <p:to>
                                        <p:strVal val="visible"/>
                                      </p:to>
                                    </p:set>
                                    <p:animEffect transition="in" filter="checkerboard(across)">
                                      <p:cBhvr>
                                        <p:cTn id="38" dur="500"/>
                                        <p:tgtEl>
                                          <p:spTgt spid="16589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utoUpdateAnimBg="0"/>
      <p:bldP spid="16589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2" descr="G05029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8" name="Picture 3" descr="G01063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3048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6" name="Text Box 4"/>
          <p:cNvSpPr txBox="1">
            <a:spLocks noChangeArrowheads="1"/>
          </p:cNvSpPr>
          <p:nvPr/>
        </p:nvSpPr>
        <p:spPr bwMode="auto">
          <a:xfrm>
            <a:off x="3657600" y="7620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u="sng">
                <a:solidFill>
                  <a:srgbClr val="FF0000"/>
                </a:solidFill>
                <a:cs typeface="Times New Roman" charset="0"/>
              </a:rPr>
              <a:t>Thất bại về mặt đạo đức</a:t>
            </a:r>
            <a:endParaRPr lang="en-US" b="1" u="sng"/>
          </a:p>
        </p:txBody>
      </p:sp>
      <p:sp>
        <p:nvSpPr>
          <p:cNvPr id="166917" name="Text Box 5"/>
          <p:cNvSpPr txBox="1">
            <a:spLocks noChangeArrowheads="1"/>
          </p:cNvSpPr>
          <p:nvPr/>
        </p:nvSpPr>
        <p:spPr bwMode="auto">
          <a:xfrm>
            <a:off x="3725863" y="1600200"/>
            <a:ext cx="4800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en-US" b="1">
                <a:solidFill>
                  <a:srgbClr val="FF0000"/>
                </a:solidFill>
              </a:rPr>
              <a:t> Người Bên-gia-min tại Ghi-bê-a</a:t>
            </a:r>
          </a:p>
          <a:p>
            <a:pPr eaLnBrk="1" hangingPunct="1"/>
            <a:r>
              <a:rPr lang="en-US" b="1">
                <a:solidFill>
                  <a:srgbClr val="FF0000"/>
                </a:solidFill>
              </a:rPr>
              <a:t>  hãm hiếp và giết vợ lẽ của một </a:t>
            </a:r>
          </a:p>
          <a:p>
            <a:pPr eaLnBrk="1" hangingPunct="1"/>
            <a:r>
              <a:rPr lang="en-US" b="1">
                <a:solidFill>
                  <a:srgbClr val="FF0000"/>
                </a:solidFill>
              </a:rPr>
              <a:t>  người Lê-vi</a:t>
            </a:r>
          </a:p>
        </p:txBody>
      </p:sp>
      <p:sp>
        <p:nvSpPr>
          <p:cNvPr id="166918" name="Text Box 6"/>
          <p:cNvSpPr txBox="1">
            <a:spLocks noChangeArrowheads="1"/>
          </p:cNvSpPr>
          <p:nvPr/>
        </p:nvSpPr>
        <p:spPr bwMode="auto">
          <a:xfrm>
            <a:off x="3717925" y="2743200"/>
            <a:ext cx="4816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- 400,000 chiến sĩ của 11 chi phái </a:t>
            </a:r>
          </a:p>
          <a:p>
            <a:pPr eaLnBrk="1" hangingPunct="1"/>
            <a:r>
              <a:rPr lang="en-US" b="1">
                <a:solidFill>
                  <a:srgbClr val="FF0000"/>
                </a:solidFill>
              </a:rPr>
              <a:t>   khác tiêu diệt 26,100 Bê-gia-min, </a:t>
            </a:r>
          </a:p>
          <a:p>
            <a:pPr eaLnBrk="1" hangingPunct="1"/>
            <a:r>
              <a:rPr lang="en-US" b="1">
                <a:solidFill>
                  <a:srgbClr val="FF0000"/>
                </a:solidFill>
              </a:rPr>
              <a:t>   kể cả đàn bà và con trẻ</a:t>
            </a:r>
          </a:p>
        </p:txBody>
      </p:sp>
      <p:sp>
        <p:nvSpPr>
          <p:cNvPr id="166919" name="Text Box 7"/>
          <p:cNvSpPr txBox="1">
            <a:spLocks noChangeArrowheads="1"/>
          </p:cNvSpPr>
          <p:nvPr/>
        </p:nvSpPr>
        <p:spPr bwMode="auto">
          <a:xfrm>
            <a:off x="3756025" y="4232275"/>
            <a:ext cx="4740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cs typeface="Times New Roman" charset="0"/>
              </a:rPr>
              <a:t>- Người Bên-gia-min giết tất cả mọi người ở Gia-be Ga-la-át ngoại trừ 400 trinh nữ và cướp 200 trinh nữ tại Si-lô làm vợ cho 600 người Bên-gia-min còn lại để bảo tồn dòng dõi</a:t>
            </a:r>
            <a:r>
              <a:rPr lang="en-US" b="1">
                <a:solidFill>
                  <a:srgbClr val="FF0000"/>
                </a:solidFill>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916"/>
                                        </p:tgtEl>
                                        <p:attrNameLst>
                                          <p:attrName>style.visibility</p:attrName>
                                        </p:attrNameLst>
                                      </p:cBhvr>
                                      <p:to>
                                        <p:strVal val="visible"/>
                                      </p:to>
                                    </p:set>
                                    <p:anim calcmode="lin" valueType="num">
                                      <p:cBhvr>
                                        <p:cTn id="7" dur="500" fill="hold"/>
                                        <p:tgtEl>
                                          <p:spTgt spid="166916"/>
                                        </p:tgtEl>
                                        <p:attrNameLst>
                                          <p:attrName>ppt_w</p:attrName>
                                        </p:attrNameLst>
                                      </p:cBhvr>
                                      <p:tavLst>
                                        <p:tav tm="0">
                                          <p:val>
                                            <p:fltVal val="0"/>
                                          </p:val>
                                        </p:tav>
                                        <p:tav tm="100000">
                                          <p:val>
                                            <p:strVal val="#ppt_w"/>
                                          </p:val>
                                        </p:tav>
                                      </p:tavLst>
                                    </p:anim>
                                    <p:anim calcmode="lin" valueType="num">
                                      <p:cBhvr>
                                        <p:cTn id="8" dur="500" fill="hold"/>
                                        <p:tgtEl>
                                          <p:spTgt spid="16691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6917"/>
                                        </p:tgtEl>
                                        <p:attrNameLst>
                                          <p:attrName>style.visibility</p:attrName>
                                        </p:attrNameLst>
                                      </p:cBhvr>
                                      <p:to>
                                        <p:strVal val="visible"/>
                                      </p:to>
                                    </p:set>
                                    <p:animEffect transition="in" filter="checkerboard(across)">
                                      <p:cBhvr>
                                        <p:cTn id="13" dur="500"/>
                                        <p:tgtEl>
                                          <p:spTgt spid="1669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66918"/>
                                        </p:tgtEl>
                                        <p:attrNameLst>
                                          <p:attrName>style.visibility</p:attrName>
                                        </p:attrNameLst>
                                      </p:cBhvr>
                                      <p:to>
                                        <p:strVal val="visible"/>
                                      </p:to>
                                    </p:set>
                                    <p:animEffect transition="in" filter="checkerboard(across)">
                                      <p:cBhvr>
                                        <p:cTn id="18" dur="500"/>
                                        <p:tgtEl>
                                          <p:spTgt spid="1669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66919"/>
                                        </p:tgtEl>
                                        <p:attrNameLst>
                                          <p:attrName>style.visibility</p:attrName>
                                        </p:attrNameLst>
                                      </p:cBhvr>
                                      <p:to>
                                        <p:strVal val="visible"/>
                                      </p:to>
                                    </p:set>
                                    <p:animEffect transition="in" filter="checkerboard(across)">
                                      <p:cBhvr>
                                        <p:cTn id="23" dur="500"/>
                                        <p:tgtEl>
                                          <p:spTgt spid="16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utoUpdateAnimBg="0"/>
      <p:bldP spid="166917" grpId="0" autoUpdateAnimBg="0"/>
      <p:bldP spid="166918" grpId="0" autoUpdateAnimBg="0"/>
      <p:bldP spid="166919"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2" descr="j01776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6" name="Text Box 3"/>
          <p:cNvSpPr txBox="1">
            <a:spLocks noChangeArrowheads="1"/>
          </p:cNvSpPr>
          <p:nvPr/>
        </p:nvSpPr>
        <p:spPr bwMode="auto">
          <a:xfrm>
            <a:off x="381000" y="2667000"/>
            <a:ext cx="8001000" cy="3019425"/>
          </a:xfrm>
          <a:prstGeom prst="rect">
            <a:avLst/>
          </a:prstGeom>
          <a:noFill/>
          <a:ln>
            <a:noFill/>
          </a:ln>
          <a:effectLst>
            <a:outerShdw dist="107763" dir="2700000" algn="ctr" rotWithShape="0">
              <a:srgbClr val="00040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4800" b="1" i="1">
                <a:solidFill>
                  <a:schemeClr val="bg1"/>
                </a:solidFill>
                <a:ea typeface="宋体" charset="0"/>
                <a:cs typeface="宋体" charset="0"/>
              </a:rPr>
              <a:t>Đương lúc đó, không có vua trong Y-sơ-ra-ên, ai nấy làm theo ý mình lấy làm phải.</a:t>
            </a:r>
          </a:p>
          <a:p>
            <a:pPr algn="ctr" eaLnBrk="1" hangingPunct="1"/>
            <a:r>
              <a:rPr lang="en-GB" sz="4800" b="1" i="1">
                <a:solidFill>
                  <a:schemeClr val="bg1"/>
                </a:solidFill>
                <a:ea typeface="宋体" charset="0"/>
                <a:cs typeface="宋体" charset="0"/>
              </a:rPr>
              <a:t> ( Quan 21:25)</a:t>
            </a:r>
            <a:r>
              <a:rPr lang="en-AU" sz="4800" b="1">
                <a:solidFill>
                  <a:schemeClr val="bg1"/>
                </a:solidFill>
              </a:rPr>
              <a:t> </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2" descr="j01776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4" name="Text Box 3"/>
          <p:cNvSpPr txBox="1">
            <a:spLocks noChangeArrowheads="1"/>
          </p:cNvSpPr>
          <p:nvPr/>
        </p:nvSpPr>
        <p:spPr bwMode="auto">
          <a:xfrm>
            <a:off x="228600" y="1295400"/>
            <a:ext cx="8915400" cy="3937000"/>
          </a:xfrm>
          <a:prstGeom prst="rect">
            <a:avLst/>
          </a:prstGeom>
          <a:noFill/>
          <a:ln>
            <a:noFill/>
          </a:ln>
          <a:effectLst>
            <a:outerShdw dist="35921" dir="2700000" algn="ctr" rotWithShape="0">
              <a:srgbClr val="0000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3600" b="1">
                <a:solidFill>
                  <a:schemeClr val="bg1"/>
                </a:solidFill>
                <a:ea typeface="宋体" charset="0"/>
                <a:cs typeface="宋体" charset="0"/>
              </a:rPr>
              <a:t>Bội đạo đã đem lại kết quả cay đắng của:</a:t>
            </a:r>
          </a:p>
          <a:p>
            <a:pPr algn="ctr" eaLnBrk="1" hangingPunct="1">
              <a:buFontTx/>
              <a:buChar char="•"/>
            </a:pPr>
            <a:r>
              <a:rPr lang="en-GB" sz="3600" b="1">
                <a:solidFill>
                  <a:schemeClr val="bg1"/>
                </a:solidFill>
                <a:ea typeface="宋体" charset="0"/>
                <a:cs typeface="宋体" charset="0"/>
              </a:rPr>
              <a:t> tan rã về chính trị</a:t>
            </a:r>
          </a:p>
          <a:p>
            <a:pPr algn="ctr" eaLnBrk="1" hangingPunct="1">
              <a:buFontTx/>
              <a:buChar char="•"/>
            </a:pPr>
            <a:r>
              <a:rPr lang="en-GB" sz="3600" b="1">
                <a:solidFill>
                  <a:schemeClr val="bg1"/>
                </a:solidFill>
                <a:ea typeface="宋体" charset="0"/>
                <a:cs typeface="宋体" charset="0"/>
              </a:rPr>
              <a:t> hận thù giữa các chi phái</a:t>
            </a:r>
          </a:p>
          <a:p>
            <a:pPr algn="ctr" eaLnBrk="1" hangingPunct="1">
              <a:buFontTx/>
              <a:buChar char="•"/>
            </a:pPr>
            <a:r>
              <a:rPr lang="en-GB" sz="3600" b="1">
                <a:solidFill>
                  <a:schemeClr val="bg1"/>
                </a:solidFill>
                <a:ea typeface="宋体" charset="0"/>
                <a:cs typeface="宋体" charset="0"/>
              </a:rPr>
              <a:t> hỗn loạn xã hội</a:t>
            </a:r>
          </a:p>
          <a:p>
            <a:pPr algn="ctr" eaLnBrk="1" hangingPunct="1">
              <a:buFontTx/>
              <a:buChar char="•"/>
            </a:pPr>
            <a:r>
              <a:rPr lang="en-GB" sz="3600" b="1">
                <a:solidFill>
                  <a:schemeClr val="bg1"/>
                </a:solidFill>
                <a:ea typeface="宋体" charset="0"/>
                <a:cs typeface="宋体" charset="0"/>
              </a:rPr>
              <a:t> phóng đãng gia tăng </a:t>
            </a:r>
          </a:p>
          <a:p>
            <a:pPr algn="ctr" eaLnBrk="1" hangingPunct="1">
              <a:buFontTx/>
              <a:buChar char="•"/>
            </a:pPr>
            <a:r>
              <a:rPr lang="en-GB" sz="3600" b="1">
                <a:solidFill>
                  <a:schemeClr val="bg1"/>
                </a:solidFill>
                <a:ea typeface="宋体" charset="0"/>
                <a:cs typeface="宋体" charset="0"/>
              </a:rPr>
              <a:t> coi thường luật pháp</a:t>
            </a:r>
          </a:p>
          <a:p>
            <a:pPr algn="ctr" eaLnBrk="1" hangingPunct="1">
              <a:buFontTx/>
              <a:buChar char="•"/>
            </a:pPr>
            <a:r>
              <a:rPr lang="en-GB" sz="3600" b="1">
                <a:solidFill>
                  <a:schemeClr val="bg1"/>
                </a:solidFill>
                <a:ea typeface="宋体" charset="0"/>
                <a:cs typeface="宋体" charset="0"/>
              </a:rPr>
              <a:t> vô chính phủ</a:t>
            </a:r>
            <a:r>
              <a:rPr lang="en-AU" sz="3600">
                <a:solidFill>
                  <a:schemeClr val="bg1"/>
                </a:solidFill>
                <a:latin typeface="Rockwell" charset="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0" y="297180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b="1" u="sng">
                <a:solidFill>
                  <a:schemeClr val="bg1"/>
                </a:solidFill>
                <a:latin typeface="Arial" charset="0"/>
                <a:cs typeface="Arial" charset="0"/>
              </a:rPr>
              <a:t>Thuyết tương đối</a:t>
            </a:r>
            <a:r>
              <a:rPr lang="en-US" sz="2800" b="1">
                <a:solidFill>
                  <a:schemeClr val="bg1"/>
                </a:solidFill>
                <a:latin typeface="Arial" charset="0"/>
                <a:cs typeface="Arial" charset="0"/>
              </a:rPr>
              <a:t>: </a:t>
            </a:r>
            <a:r>
              <a:rPr lang="ja-JP" altLang="en-US" sz="2800" b="1">
                <a:solidFill>
                  <a:schemeClr val="bg1"/>
                </a:solidFill>
                <a:latin typeface="Arial" charset="0"/>
                <a:cs typeface="Arial" charset="0"/>
              </a:rPr>
              <a:t>“</a:t>
            </a:r>
            <a:r>
              <a:rPr lang="en-US" altLang="ja-JP" sz="2800" b="1">
                <a:solidFill>
                  <a:schemeClr val="bg1"/>
                </a:solidFill>
                <a:latin typeface="Arial" charset="0"/>
                <a:cs typeface="Arial" charset="0"/>
              </a:rPr>
              <a:t>cứu con cá voi</a:t>
            </a:r>
            <a:r>
              <a:rPr lang="ja-JP" altLang="en-US" sz="2800" b="1">
                <a:solidFill>
                  <a:schemeClr val="bg1"/>
                </a:solidFill>
                <a:latin typeface="Arial" charset="0"/>
                <a:cs typeface="Arial" charset="0"/>
              </a:rPr>
              <a:t>”</a:t>
            </a:r>
            <a:r>
              <a:rPr lang="en-US" altLang="ja-JP" sz="2800" b="1">
                <a:solidFill>
                  <a:schemeClr val="bg1"/>
                </a:solidFill>
                <a:latin typeface="Arial" charset="0"/>
                <a:cs typeface="Arial" charset="0"/>
              </a:rPr>
              <a:t> nhưng giết con người</a:t>
            </a:r>
          </a:p>
          <a:p>
            <a:pPr marL="342900" indent="-342900">
              <a:spcBef>
                <a:spcPct val="20000"/>
              </a:spcBef>
              <a:buFontTx/>
              <a:buChar char="•"/>
            </a:pPr>
            <a:r>
              <a:rPr lang="en-US" sz="2800" b="1" u="sng">
                <a:solidFill>
                  <a:schemeClr val="bg1"/>
                </a:solidFill>
                <a:latin typeface="Arial" charset="0"/>
                <a:cs typeface="Arial" charset="0"/>
              </a:rPr>
              <a:t>Chủ nghĩa thế tục</a:t>
            </a:r>
            <a:r>
              <a:rPr lang="en-US" sz="2800" b="1">
                <a:solidFill>
                  <a:schemeClr val="bg1"/>
                </a:solidFill>
                <a:latin typeface="Arial" charset="0"/>
                <a:cs typeface="Arial" charset="0"/>
              </a:rPr>
              <a:t>: </a:t>
            </a:r>
            <a:r>
              <a:rPr lang="ja-JP" altLang="en-US" sz="2800" b="1">
                <a:solidFill>
                  <a:schemeClr val="bg1"/>
                </a:solidFill>
                <a:latin typeface="Arial" charset="0"/>
                <a:cs typeface="Arial" charset="0"/>
              </a:rPr>
              <a:t>“</a:t>
            </a:r>
            <a:r>
              <a:rPr lang="en-US" altLang="ja-JP" sz="2800" b="1">
                <a:solidFill>
                  <a:schemeClr val="bg1"/>
                </a:solidFill>
                <a:latin typeface="Arial" charset="0"/>
                <a:cs typeface="Arial" charset="0"/>
              </a:rPr>
              <a:t>Tôi không để tôn giáo của tôi ảnh hưởng đến quan điểm chính trị/tài khéo của tôi</a:t>
            </a:r>
            <a:r>
              <a:rPr lang="ja-JP" altLang="en-US" sz="2800" b="1">
                <a:solidFill>
                  <a:schemeClr val="bg1"/>
                </a:solidFill>
                <a:latin typeface="Arial" charset="0"/>
                <a:cs typeface="Arial" charset="0"/>
              </a:rPr>
              <a:t>”</a:t>
            </a:r>
            <a:endParaRPr lang="en-US" altLang="ja-JP" sz="2800" b="1">
              <a:solidFill>
                <a:schemeClr val="bg1"/>
              </a:solidFill>
              <a:latin typeface="Arial" charset="0"/>
              <a:cs typeface="Arial" charset="0"/>
            </a:endParaRPr>
          </a:p>
          <a:p>
            <a:pPr marL="342900" indent="-342900">
              <a:spcBef>
                <a:spcPct val="20000"/>
              </a:spcBef>
              <a:buFontTx/>
              <a:buChar char="•"/>
            </a:pPr>
            <a:r>
              <a:rPr lang="en-US" sz="2800" b="1" u="sng">
                <a:solidFill>
                  <a:schemeClr val="bg1"/>
                </a:solidFill>
                <a:latin typeface="Arial" charset="0"/>
                <a:cs typeface="Arial" charset="0"/>
              </a:rPr>
              <a:t>Sự chung chạ</a:t>
            </a:r>
            <a:r>
              <a:rPr lang="en-US" sz="2800" b="1">
                <a:solidFill>
                  <a:schemeClr val="bg1"/>
                </a:solidFill>
                <a:latin typeface="Arial" charset="0"/>
                <a:cs typeface="Arial" charset="0"/>
              </a:rPr>
              <a:t>: </a:t>
            </a:r>
            <a:r>
              <a:rPr lang="ja-JP" altLang="en-US" sz="2800" b="1">
                <a:solidFill>
                  <a:schemeClr val="bg1"/>
                </a:solidFill>
                <a:latin typeface="Arial" charset="0"/>
                <a:cs typeface="Arial" charset="0"/>
              </a:rPr>
              <a:t>“</a:t>
            </a:r>
            <a:r>
              <a:rPr lang="en-US" altLang="ja-JP" sz="2800" b="1">
                <a:solidFill>
                  <a:schemeClr val="bg1"/>
                </a:solidFill>
                <a:latin typeface="Arial" charset="0"/>
                <a:cs typeface="Arial" charset="0"/>
              </a:rPr>
              <a:t>Điều mà vị lãnh đạo làm trong phòng riêng là chuyện của ông ta không phải của tôi</a:t>
            </a:r>
            <a:r>
              <a:rPr lang="ja-JP" altLang="en-US" sz="2800" b="1">
                <a:solidFill>
                  <a:schemeClr val="bg1"/>
                </a:solidFill>
                <a:latin typeface="Arial" charset="0"/>
                <a:cs typeface="Arial" charset="0"/>
              </a:rPr>
              <a:t>”</a:t>
            </a:r>
            <a:endParaRPr lang="en-US" sz="2800" b="1">
              <a:solidFill>
                <a:schemeClr val="bg1"/>
              </a:solidFill>
              <a:latin typeface="Arial" charset="0"/>
              <a:cs typeface="Arial" charset="0"/>
            </a:endParaRPr>
          </a:p>
        </p:txBody>
      </p:sp>
      <p:pic>
        <p:nvPicPr>
          <p:cNvPr id="1945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6988"/>
            <a:ext cx="356076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2"/>
          <p:cNvSpPr>
            <a:spLocks noGrp="1" noChangeArrowheads="1"/>
          </p:cNvSpPr>
          <p:nvPr>
            <p:ph type="title"/>
          </p:nvPr>
        </p:nvSpPr>
        <p:spPr>
          <a:xfrm>
            <a:off x="0" y="0"/>
            <a:ext cx="5638800" cy="2743200"/>
          </a:xfrm>
          <a:solidFill>
            <a:srgbClr val="800000"/>
          </a:solidFill>
        </p:spPr>
        <p:txBody>
          <a:bodyPr/>
          <a:lstStyle/>
          <a:p>
            <a:pPr eaLnBrk="1" hangingPunct="1"/>
            <a:r>
              <a:rPr lang="en-US" sz="2800" b="1">
                <a:solidFill>
                  <a:schemeClr val="bg1"/>
                </a:solidFill>
                <a:latin typeface="Arial" charset="0"/>
                <a:cs typeface="Arial" charset="0"/>
              </a:rPr>
              <a:t>Câu hỏi thảo luận:</a:t>
            </a:r>
            <a:br>
              <a:rPr lang="en-US" sz="2800" b="1">
                <a:solidFill>
                  <a:schemeClr val="bg1"/>
                </a:solidFill>
                <a:latin typeface="Arial" charset="0"/>
                <a:cs typeface="Arial" charset="0"/>
              </a:rPr>
            </a:br>
            <a:r>
              <a:rPr lang="en-US" sz="2800" b="1">
                <a:solidFill>
                  <a:schemeClr val="bg1"/>
                </a:solidFill>
                <a:latin typeface="Arial" charset="0"/>
                <a:cs typeface="Arial" charset="0"/>
              </a:rPr>
              <a:t>Thời đại chúng ta giống thời kỳ Các Quan Xét như thế nào?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animEffect transition="in" filter="fade">
                                      <p:cBhvr>
                                        <p:cTn id="7" dur="500"/>
                                        <p:tgtEl>
                                          <p:spTgt spid="137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220">
                                            <p:txEl>
                                              <p:pRg st="1" end="1"/>
                                            </p:txEl>
                                          </p:spTgt>
                                        </p:tgtEl>
                                        <p:attrNameLst>
                                          <p:attrName>style.visibility</p:attrName>
                                        </p:attrNameLst>
                                      </p:cBhvr>
                                      <p:to>
                                        <p:strVal val="visible"/>
                                      </p:to>
                                    </p:set>
                                    <p:animEffect transition="in" filter="fade">
                                      <p:cBhvr>
                                        <p:cTn id="12" dur="500"/>
                                        <p:tgtEl>
                                          <p:spTgt spid="1372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7220">
                                            <p:txEl>
                                              <p:pRg st="2" end="2"/>
                                            </p:txEl>
                                          </p:spTgt>
                                        </p:tgtEl>
                                        <p:attrNameLst>
                                          <p:attrName>style.visibility</p:attrName>
                                        </p:attrNameLst>
                                      </p:cBhvr>
                                      <p:to>
                                        <p:strVal val="visible"/>
                                      </p:to>
                                    </p:set>
                                    <p:animEffect transition="in" filter="fade">
                                      <p:cBhvr>
                                        <p:cTn id="17" dur="500"/>
                                        <p:tgtEl>
                                          <p:spTgt spid="137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2" descr="j0177709"/>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0" name="Text Box 3"/>
          <p:cNvSpPr txBox="1">
            <a:spLocks noChangeArrowheads="1"/>
          </p:cNvSpPr>
          <p:nvPr/>
        </p:nvSpPr>
        <p:spPr bwMode="auto">
          <a:xfrm>
            <a:off x="381000" y="255588"/>
            <a:ext cx="3632200" cy="701675"/>
          </a:xfrm>
          <a:prstGeom prst="rect">
            <a:avLst/>
          </a:prstGeom>
          <a:noFill/>
          <a:ln>
            <a:noFill/>
          </a:ln>
          <a:effectLst>
            <a:outerShdw dist="35921" dir="2700000" algn="ctr" rotWithShape="0">
              <a:srgbClr val="050A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33CC33"/>
                </a:solidFill>
                <a:latin typeface="Tahoma" charset="0"/>
              </a:rPr>
              <a:t>Áp dụng</a:t>
            </a:r>
            <a:endParaRPr lang="en-AU" sz="4000" b="1">
              <a:solidFill>
                <a:srgbClr val="33CC33"/>
              </a:solidFill>
              <a:latin typeface="Tahoma" charset="0"/>
            </a:endParaRPr>
          </a:p>
        </p:txBody>
      </p:sp>
      <p:sp>
        <p:nvSpPr>
          <p:cNvPr id="196611" name="Text Box 4"/>
          <p:cNvSpPr txBox="1">
            <a:spLocks noChangeArrowheads="1"/>
          </p:cNvSpPr>
          <p:nvPr/>
        </p:nvSpPr>
        <p:spPr bwMode="auto">
          <a:xfrm>
            <a:off x="595313" y="2743200"/>
            <a:ext cx="8548687" cy="1066800"/>
          </a:xfrm>
          <a:prstGeom prst="rect">
            <a:avLst/>
          </a:prstGeom>
          <a:noFill/>
          <a:ln>
            <a:noFill/>
          </a:ln>
          <a:effectLst>
            <a:outerShdw dist="35921" dir="2700000" algn="ctr" rotWithShape="0">
              <a:srgbClr val="050A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en-US" sz="3200" b="1">
                <a:solidFill>
                  <a:srgbClr val="00FFFF"/>
                </a:solidFill>
                <a:latin typeface="Tahoma" charset="0"/>
              </a:rPr>
              <a:t>  Thỏa hiệp là trồng hạt giống của sự </a:t>
            </a:r>
          </a:p>
          <a:p>
            <a:pPr eaLnBrk="1" hangingPunct="1"/>
            <a:r>
              <a:rPr lang="en-US" sz="3200" b="1">
                <a:solidFill>
                  <a:srgbClr val="00FFFF"/>
                </a:solidFill>
                <a:latin typeface="Tahoma" charset="0"/>
              </a:rPr>
              <a:t>    thất bại</a:t>
            </a:r>
            <a:endParaRPr lang="en-AU" sz="3200" b="1">
              <a:solidFill>
                <a:srgbClr val="00FFFF"/>
              </a:solidFill>
              <a:latin typeface="Tahoma" charset="0"/>
            </a:endParaRPr>
          </a:p>
        </p:txBody>
      </p:sp>
      <p:sp>
        <p:nvSpPr>
          <p:cNvPr id="196612" name="Text Box 5"/>
          <p:cNvSpPr txBox="1">
            <a:spLocks noChangeArrowheads="1"/>
          </p:cNvSpPr>
          <p:nvPr/>
        </p:nvSpPr>
        <p:spPr bwMode="auto">
          <a:xfrm>
            <a:off x="646113" y="1627188"/>
            <a:ext cx="8116887" cy="579437"/>
          </a:xfrm>
          <a:prstGeom prst="rect">
            <a:avLst/>
          </a:prstGeom>
          <a:noFill/>
          <a:ln>
            <a:noFill/>
          </a:ln>
          <a:effectLst>
            <a:outerShdw dist="35921" dir="2700000" algn="ctr" rotWithShape="0">
              <a:srgbClr val="050A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en-US" sz="3200" b="1">
                <a:solidFill>
                  <a:srgbClr val="00FFFF"/>
                </a:solidFill>
                <a:latin typeface="Tahoma" charset="0"/>
              </a:rPr>
              <a:t>  Vâng lời một phần là không vâng lời</a:t>
            </a:r>
            <a:endParaRPr lang="en-AU" sz="3200" b="1">
              <a:solidFill>
                <a:srgbClr val="00FFFF"/>
              </a:solidFill>
              <a:latin typeface="Tahoma" charset="0"/>
            </a:endParaRPr>
          </a:p>
        </p:txBody>
      </p:sp>
      <p:sp>
        <p:nvSpPr>
          <p:cNvPr id="196613" name="Text Box 6"/>
          <p:cNvSpPr txBox="1">
            <a:spLocks noChangeArrowheads="1"/>
          </p:cNvSpPr>
          <p:nvPr/>
        </p:nvSpPr>
        <p:spPr bwMode="auto">
          <a:xfrm>
            <a:off x="609600" y="3886200"/>
            <a:ext cx="8305800" cy="2041525"/>
          </a:xfrm>
          <a:prstGeom prst="rect">
            <a:avLst/>
          </a:prstGeom>
          <a:noFill/>
          <a:ln>
            <a:noFill/>
          </a:ln>
          <a:effectLst>
            <a:outerShdw dist="35921" dir="2700000" algn="ctr" rotWithShape="0">
              <a:srgbClr val="050A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tabLst>
                <a:tab pos="461963"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461963" algn="l"/>
              </a:tabLst>
              <a:defRPr sz="2400">
                <a:solidFill>
                  <a:schemeClr val="tx1"/>
                </a:solidFill>
                <a:latin typeface="Times New Roman" charset="0"/>
                <a:ea typeface="ＭＳ Ｐゴシック" charset="0"/>
              </a:defRPr>
            </a:lvl2pPr>
            <a:lvl3pPr marL="1143000" indent="-228600" eaLnBrk="0" hangingPunct="0">
              <a:tabLst>
                <a:tab pos="461963" algn="l"/>
              </a:tabLst>
              <a:defRPr sz="2400">
                <a:solidFill>
                  <a:schemeClr val="tx1"/>
                </a:solidFill>
                <a:latin typeface="Times New Roman" charset="0"/>
                <a:ea typeface="ＭＳ Ｐゴシック" charset="0"/>
              </a:defRPr>
            </a:lvl3pPr>
            <a:lvl4pPr marL="1600200" indent="-228600" eaLnBrk="0" hangingPunct="0">
              <a:tabLst>
                <a:tab pos="461963" algn="l"/>
              </a:tabLst>
              <a:defRPr sz="2400">
                <a:solidFill>
                  <a:schemeClr val="tx1"/>
                </a:solidFill>
                <a:latin typeface="Times New Roman" charset="0"/>
                <a:ea typeface="ＭＳ Ｐゴシック" charset="0"/>
              </a:defRPr>
            </a:lvl4pPr>
            <a:lvl5pPr marL="2057400" indent="-228600" eaLnBrk="0" hangingPunct="0">
              <a:tabLst>
                <a:tab pos="461963"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461963"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461963"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461963"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461963" algn="l"/>
              </a:tabLst>
              <a:defRPr sz="2400">
                <a:solidFill>
                  <a:schemeClr val="tx1"/>
                </a:solidFill>
                <a:latin typeface="Times New Roman" charset="0"/>
                <a:ea typeface="ＭＳ Ｐゴシック" charset="0"/>
              </a:defRPr>
            </a:lvl9pPr>
          </a:lstStyle>
          <a:p>
            <a:pPr eaLnBrk="1" hangingPunct="1">
              <a:buFontTx/>
              <a:buChar char="•"/>
            </a:pPr>
            <a:r>
              <a:rPr lang="en-US" sz="3200" b="1">
                <a:solidFill>
                  <a:srgbClr val="00FFFF"/>
                </a:solidFill>
                <a:latin typeface="Tahoma" charset="0"/>
              </a:rPr>
              <a:t>Thay thế những tiêu chuẩn tuyệt đối của Đức Chúa Trời bằng những tiêu chuẩn tương đối của cá nhân dẫn tới thờ hình tượng</a:t>
            </a:r>
            <a:endParaRPr lang="en-AU" sz="3200" b="1">
              <a:solidFill>
                <a:srgbClr val="00FFFF"/>
              </a:solidFill>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43" name="Picture 37942">
            <a:hlinkClick r:id="" action="ppaction://media"/>
          </p:cNvPr>
          <p:cNvPicPr>
            <a:picLocks noRot="1"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1082"/>
          <p:cNvSpPr>
            <a:spLocks noChangeArrowheads="1"/>
          </p:cNvSpPr>
          <p:nvPr/>
        </p:nvSpPr>
        <p:spPr bwMode="auto">
          <a:xfrm>
            <a:off x="0" y="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a:solidFill>
                  <a:schemeClr val="tx2"/>
                </a:solidFill>
              </a:rPr>
              <a:t>Book Chart</a:t>
            </a:r>
          </a:p>
        </p:txBody>
      </p:sp>
      <p:sp>
        <p:nvSpPr>
          <p:cNvPr id="75779" name="Rectangle 1083"/>
          <p:cNvSpPr>
            <a:spLocks noChangeArrowheads="1"/>
          </p:cNvSpPr>
          <p:nvPr/>
        </p:nvSpPr>
        <p:spPr bwMode="auto">
          <a:xfrm>
            <a:off x="533400" y="533400"/>
            <a:ext cx="8153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5780" name="Line 1084"/>
          <p:cNvSpPr>
            <a:spLocks noChangeShapeType="1"/>
          </p:cNvSpPr>
          <p:nvPr/>
        </p:nvSpPr>
        <p:spPr bwMode="auto">
          <a:xfrm>
            <a:off x="2362200" y="1219200"/>
            <a:ext cx="0" cy="4114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1" name="Line 1085"/>
          <p:cNvSpPr>
            <a:spLocks noChangeShapeType="1"/>
          </p:cNvSpPr>
          <p:nvPr/>
        </p:nvSpPr>
        <p:spPr bwMode="auto">
          <a:xfrm>
            <a:off x="533400" y="6400800"/>
            <a:ext cx="8153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5782" name="Group 1086"/>
          <p:cNvGrpSpPr>
            <a:grpSpLocks/>
          </p:cNvGrpSpPr>
          <p:nvPr/>
        </p:nvGrpSpPr>
        <p:grpSpPr bwMode="auto">
          <a:xfrm>
            <a:off x="533400" y="533400"/>
            <a:ext cx="8153400" cy="5867400"/>
            <a:chOff x="336" y="336"/>
            <a:chExt cx="5136" cy="3696"/>
          </a:xfrm>
        </p:grpSpPr>
        <p:sp>
          <p:nvSpPr>
            <p:cNvPr id="75802" name="Line 1087"/>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3" name="Line 1088"/>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4" name="Line 1089"/>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5" name="Line 1090"/>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6" name="Line 1091"/>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7" name="Line 1092"/>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8" name="Line 1093"/>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9" name="Line 1094"/>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0" name="Line 1095"/>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1" name="Line 1096"/>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2" name="Line 1097"/>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3" name="Line 1098"/>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4" name="Line 1099"/>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5" name="Line 1100"/>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6" name="Line 1101"/>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7" name="Line 1102"/>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8" name="Line 1103"/>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9" name="Line 1104"/>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0" name="Line 1105"/>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1" name="Line 1106"/>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971" name="Text Box 1107"/>
          <p:cNvSpPr txBox="1">
            <a:spLocks noChangeArrowheads="1"/>
          </p:cNvSpPr>
          <p:nvPr/>
        </p:nvSpPr>
        <p:spPr bwMode="auto">
          <a:xfrm>
            <a:off x="1676400" y="587375"/>
            <a:ext cx="5843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Thất bại dưới chế độ thần quyền</a:t>
            </a:r>
          </a:p>
        </p:txBody>
      </p:sp>
      <p:sp>
        <p:nvSpPr>
          <p:cNvPr id="37972" name="Text Box 1108"/>
          <p:cNvSpPr txBox="1">
            <a:spLocks noChangeArrowheads="1"/>
          </p:cNvSpPr>
          <p:nvPr/>
        </p:nvSpPr>
        <p:spPr bwMode="auto">
          <a:xfrm>
            <a:off x="609600" y="1143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Sự chinh phục không trọn vẹn</a:t>
            </a:r>
          </a:p>
        </p:txBody>
      </p:sp>
      <p:sp>
        <p:nvSpPr>
          <p:cNvPr id="37973" name="Text Box 1109"/>
          <p:cNvSpPr txBox="1">
            <a:spLocks noChangeArrowheads="1"/>
          </p:cNvSpPr>
          <p:nvPr/>
        </p:nvSpPr>
        <p:spPr bwMode="auto">
          <a:xfrm>
            <a:off x="3124200" y="1295400"/>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giải cứu bởi các quan xét</a:t>
            </a:r>
          </a:p>
        </p:txBody>
      </p:sp>
      <p:sp>
        <p:nvSpPr>
          <p:cNvPr id="37974" name="Text Box 1110"/>
          <p:cNvSpPr txBox="1">
            <a:spLocks noChangeArrowheads="1"/>
          </p:cNvSpPr>
          <p:nvPr/>
        </p:nvSpPr>
        <p:spPr bwMode="auto">
          <a:xfrm>
            <a:off x="6781800" y="1143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Nhu cầu về chế độ quân chủ</a:t>
            </a:r>
          </a:p>
        </p:txBody>
      </p:sp>
      <p:sp>
        <p:nvSpPr>
          <p:cNvPr id="37975" name="Text Box 1111"/>
          <p:cNvSpPr txBox="1">
            <a:spLocks noChangeArrowheads="1"/>
          </p:cNvSpPr>
          <p:nvPr/>
        </p:nvSpPr>
        <p:spPr bwMode="auto">
          <a:xfrm>
            <a:off x="990600" y="1828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1:1-2:5</a:t>
            </a:r>
          </a:p>
        </p:txBody>
      </p:sp>
      <p:sp>
        <p:nvSpPr>
          <p:cNvPr id="37976" name="Text Box 1112"/>
          <p:cNvSpPr txBox="1">
            <a:spLocks noChangeArrowheads="1"/>
          </p:cNvSpPr>
          <p:nvPr/>
        </p:nvSpPr>
        <p:spPr bwMode="auto">
          <a:xfrm>
            <a:off x="4038600" y="1828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2:6-16:31</a:t>
            </a:r>
          </a:p>
        </p:txBody>
      </p:sp>
      <p:sp>
        <p:nvSpPr>
          <p:cNvPr id="37977" name="Text Box 1113"/>
          <p:cNvSpPr txBox="1">
            <a:spLocks noChangeArrowheads="1"/>
          </p:cNvSpPr>
          <p:nvPr/>
        </p:nvSpPr>
        <p:spPr bwMode="auto">
          <a:xfrm>
            <a:off x="7315200" y="1828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17-21</a:t>
            </a:r>
          </a:p>
        </p:txBody>
      </p:sp>
      <p:sp>
        <p:nvSpPr>
          <p:cNvPr id="37978" name="Text Box 1114"/>
          <p:cNvSpPr txBox="1">
            <a:spLocks noChangeArrowheads="1"/>
          </p:cNvSpPr>
          <p:nvPr/>
        </p:nvSpPr>
        <p:spPr bwMode="auto">
          <a:xfrm>
            <a:off x="685800" y="236220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hư hỏng</a:t>
            </a:r>
          </a:p>
        </p:txBody>
      </p:sp>
      <p:sp>
        <p:nvSpPr>
          <p:cNvPr id="37979" name="Text Box 1115"/>
          <p:cNvSpPr txBox="1">
            <a:spLocks noChangeArrowheads="1"/>
          </p:cNvSpPr>
          <p:nvPr/>
        </p:nvSpPr>
        <p:spPr bwMode="auto">
          <a:xfrm>
            <a:off x="41148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Kỷ luật</a:t>
            </a:r>
          </a:p>
        </p:txBody>
      </p:sp>
      <p:sp>
        <p:nvSpPr>
          <p:cNvPr id="37980" name="Text Box 1116"/>
          <p:cNvSpPr txBox="1">
            <a:spLocks noChangeArrowheads="1"/>
          </p:cNvSpPr>
          <p:nvPr/>
        </p:nvSpPr>
        <p:spPr bwMode="auto">
          <a:xfrm>
            <a:off x="7239000" y="2362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Sa đọa</a:t>
            </a:r>
          </a:p>
        </p:txBody>
      </p:sp>
      <p:sp>
        <p:nvSpPr>
          <p:cNvPr id="37981" name="Text Box 1117"/>
          <p:cNvSpPr txBox="1">
            <a:spLocks noChangeArrowheads="1"/>
          </p:cNvSpPr>
          <p:nvPr/>
        </p:nvSpPr>
        <p:spPr bwMode="auto">
          <a:xfrm>
            <a:off x="568325" y="2819400"/>
            <a:ext cx="187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Nguyên nhân của các chu kỳ</a:t>
            </a:r>
          </a:p>
        </p:txBody>
      </p:sp>
      <p:sp>
        <p:nvSpPr>
          <p:cNvPr id="37982" name="Text Box 1118"/>
          <p:cNvSpPr txBox="1">
            <a:spLocks noChangeArrowheads="1"/>
          </p:cNvSpPr>
          <p:nvPr/>
        </p:nvSpPr>
        <p:spPr bwMode="auto">
          <a:xfrm>
            <a:off x="3349625" y="2895600"/>
            <a:ext cx="241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Tai họa của các chu kỳ</a:t>
            </a:r>
          </a:p>
        </p:txBody>
      </p:sp>
      <p:sp>
        <p:nvSpPr>
          <p:cNvPr id="37983" name="Text Box 1119"/>
          <p:cNvSpPr txBox="1">
            <a:spLocks noChangeArrowheads="1"/>
          </p:cNvSpPr>
          <p:nvPr/>
        </p:nvSpPr>
        <p:spPr bwMode="auto">
          <a:xfrm>
            <a:off x="6934200" y="2895600"/>
            <a:ext cx="167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Tình trạng của các chu kỳ</a:t>
            </a:r>
            <a:endParaRPr lang="en-US"/>
          </a:p>
        </p:txBody>
      </p:sp>
      <p:sp>
        <p:nvSpPr>
          <p:cNvPr id="37984" name="Text Box 1120"/>
          <p:cNvSpPr txBox="1">
            <a:spLocks noChangeArrowheads="1"/>
          </p:cNvSpPr>
          <p:nvPr/>
        </p:nvSpPr>
        <p:spPr bwMode="auto">
          <a:xfrm>
            <a:off x="533400" y="3657600"/>
            <a:ext cx="177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với người Ca-na-an</a:t>
            </a:r>
            <a:endParaRPr lang="en-US"/>
          </a:p>
        </p:txBody>
      </p:sp>
      <p:sp>
        <p:nvSpPr>
          <p:cNvPr id="37985" name="Text Box 1121"/>
          <p:cNvSpPr txBox="1">
            <a:spLocks noChangeArrowheads="1"/>
          </p:cNvSpPr>
          <p:nvPr/>
        </p:nvSpPr>
        <p:spPr bwMode="auto">
          <a:xfrm>
            <a:off x="2944813" y="3657600"/>
            <a:ext cx="333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Chiến tranh với người Ca-na-an</a:t>
            </a:r>
            <a:endParaRPr lang="en-US"/>
          </a:p>
        </p:txBody>
      </p:sp>
      <p:sp>
        <p:nvSpPr>
          <p:cNvPr id="37986" name="Text Box 1122"/>
          <p:cNvSpPr txBox="1">
            <a:spLocks noChangeArrowheads="1"/>
          </p:cNvSpPr>
          <p:nvPr/>
        </p:nvSpPr>
        <p:spPr bwMode="auto">
          <a:xfrm>
            <a:off x="6858000" y="3702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như người Ca-na-an</a:t>
            </a:r>
            <a:endParaRPr lang="en-US"/>
          </a:p>
        </p:txBody>
      </p:sp>
      <p:sp>
        <p:nvSpPr>
          <p:cNvPr id="75799" name="Text Box 1123"/>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172</a:t>
            </a:r>
          </a:p>
        </p:txBody>
      </p:sp>
      <p:sp>
        <p:nvSpPr>
          <p:cNvPr id="37988" name="Text Box 1124"/>
          <p:cNvSpPr txBox="1">
            <a:spLocks noChangeArrowheads="1"/>
          </p:cNvSpPr>
          <p:nvPr/>
        </p:nvSpPr>
        <p:spPr bwMode="auto">
          <a:xfrm>
            <a:off x="4114800" y="54102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Ca-na-an</a:t>
            </a:r>
          </a:p>
        </p:txBody>
      </p:sp>
      <p:sp>
        <p:nvSpPr>
          <p:cNvPr id="37989" name="Text Box 1125"/>
          <p:cNvSpPr txBox="1">
            <a:spLocks noChangeArrowheads="1"/>
          </p:cNvSpPr>
          <p:nvPr/>
        </p:nvSpPr>
        <p:spPr bwMode="auto">
          <a:xfrm>
            <a:off x="3136900" y="5943600"/>
            <a:ext cx="295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kh. 341 năm (1390-1049 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iterate type="lt">
                                    <p:tmPct val="100000"/>
                                  </p:iterate>
                                  <p:childTnLst>
                                    <p:set>
                                      <p:cBhvr>
                                        <p:cTn id="6" dur="1" fill="hold">
                                          <p:stCondLst>
                                            <p:cond delay="0"/>
                                          </p:stCondLst>
                                        </p:cTn>
                                        <p:tgtEl>
                                          <p:spTgt spid="37971"/>
                                        </p:tgtEl>
                                        <p:attrNameLst>
                                          <p:attrName>style.visibility</p:attrName>
                                        </p:attrNameLst>
                                      </p:cBhvr>
                                      <p:to>
                                        <p:strVal val="visible"/>
                                      </p:to>
                                    </p:set>
                                    <p:anim calcmode="lin" valueType="num">
                                      <p:cBhvr additive="base">
                                        <p:cTn id="7" dur="75"/>
                                        <p:tgtEl>
                                          <p:spTgt spid="37971"/>
                                        </p:tgtEl>
                                        <p:attrNameLst>
                                          <p:attrName>ppt_y</p:attrName>
                                        </p:attrNameLst>
                                      </p:cBhvr>
                                      <p:tavLst>
                                        <p:tav tm="0">
                                          <p:val>
                                            <p:strVal val="#ppt_y+#ppt_h*1.125000"/>
                                          </p:val>
                                        </p:tav>
                                        <p:tav tm="100000">
                                          <p:val>
                                            <p:strVal val="#ppt_y"/>
                                          </p:val>
                                        </p:tav>
                                      </p:tavLst>
                                    </p:anim>
                                    <p:animEffect transition="in" filter="wipe(up)">
                                      <p:cBhvr>
                                        <p:cTn id="8" dur="75"/>
                                        <p:tgtEl>
                                          <p:spTgt spid="37971"/>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7972"/>
                                        </p:tgtEl>
                                        <p:attrNameLst>
                                          <p:attrName>style.visibility</p:attrName>
                                        </p:attrNameLst>
                                      </p:cBhvr>
                                      <p:to>
                                        <p:strVal val="visible"/>
                                      </p:to>
                                    </p:set>
                                    <p:anim calcmode="lin" valueType="num">
                                      <p:cBhvr>
                                        <p:cTn id="13" dur="500" fill="hold"/>
                                        <p:tgtEl>
                                          <p:spTgt spid="37972"/>
                                        </p:tgtEl>
                                        <p:attrNameLst>
                                          <p:attrName>ppt_w</p:attrName>
                                        </p:attrNameLst>
                                      </p:cBhvr>
                                      <p:tavLst>
                                        <p:tav tm="0">
                                          <p:val>
                                            <p:fltVal val="0"/>
                                          </p:val>
                                        </p:tav>
                                        <p:tav tm="100000">
                                          <p:val>
                                            <p:strVal val="#ppt_w"/>
                                          </p:val>
                                        </p:tav>
                                      </p:tavLst>
                                    </p:anim>
                                    <p:anim calcmode="lin" valueType="num">
                                      <p:cBhvr>
                                        <p:cTn id="14" dur="500" fill="hold"/>
                                        <p:tgtEl>
                                          <p:spTgt spid="3797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7975"/>
                                        </p:tgtEl>
                                        <p:attrNameLst>
                                          <p:attrName>style.visibility</p:attrName>
                                        </p:attrNameLst>
                                      </p:cBhvr>
                                      <p:to>
                                        <p:strVal val="visible"/>
                                      </p:to>
                                    </p:set>
                                    <p:anim calcmode="lin" valueType="num">
                                      <p:cBhvr>
                                        <p:cTn id="19" dur="500" fill="hold"/>
                                        <p:tgtEl>
                                          <p:spTgt spid="37975"/>
                                        </p:tgtEl>
                                        <p:attrNameLst>
                                          <p:attrName>ppt_w</p:attrName>
                                        </p:attrNameLst>
                                      </p:cBhvr>
                                      <p:tavLst>
                                        <p:tav tm="0">
                                          <p:val>
                                            <p:fltVal val="0"/>
                                          </p:val>
                                        </p:tav>
                                        <p:tav tm="100000">
                                          <p:val>
                                            <p:strVal val="#ppt_w"/>
                                          </p:val>
                                        </p:tav>
                                      </p:tavLst>
                                    </p:anim>
                                    <p:anim calcmode="lin" valueType="num">
                                      <p:cBhvr>
                                        <p:cTn id="20" dur="500" fill="hold"/>
                                        <p:tgtEl>
                                          <p:spTgt spid="3797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7973"/>
                                        </p:tgtEl>
                                        <p:attrNameLst>
                                          <p:attrName>style.visibility</p:attrName>
                                        </p:attrNameLst>
                                      </p:cBhvr>
                                      <p:to>
                                        <p:strVal val="visible"/>
                                      </p:to>
                                    </p:set>
                                    <p:anim calcmode="lin" valueType="num">
                                      <p:cBhvr>
                                        <p:cTn id="25" dur="500" fill="hold"/>
                                        <p:tgtEl>
                                          <p:spTgt spid="37973"/>
                                        </p:tgtEl>
                                        <p:attrNameLst>
                                          <p:attrName>ppt_w</p:attrName>
                                        </p:attrNameLst>
                                      </p:cBhvr>
                                      <p:tavLst>
                                        <p:tav tm="0">
                                          <p:val>
                                            <p:fltVal val="0"/>
                                          </p:val>
                                        </p:tav>
                                        <p:tav tm="100000">
                                          <p:val>
                                            <p:strVal val="#ppt_w"/>
                                          </p:val>
                                        </p:tav>
                                      </p:tavLst>
                                    </p:anim>
                                    <p:anim calcmode="lin" valueType="num">
                                      <p:cBhvr>
                                        <p:cTn id="26" dur="500" fill="hold"/>
                                        <p:tgtEl>
                                          <p:spTgt spid="3797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7976"/>
                                        </p:tgtEl>
                                        <p:attrNameLst>
                                          <p:attrName>style.visibility</p:attrName>
                                        </p:attrNameLst>
                                      </p:cBhvr>
                                      <p:to>
                                        <p:strVal val="visible"/>
                                      </p:to>
                                    </p:set>
                                    <p:anim calcmode="lin" valueType="num">
                                      <p:cBhvr>
                                        <p:cTn id="31" dur="500" fill="hold"/>
                                        <p:tgtEl>
                                          <p:spTgt spid="37976"/>
                                        </p:tgtEl>
                                        <p:attrNameLst>
                                          <p:attrName>ppt_w</p:attrName>
                                        </p:attrNameLst>
                                      </p:cBhvr>
                                      <p:tavLst>
                                        <p:tav tm="0">
                                          <p:val>
                                            <p:fltVal val="0"/>
                                          </p:val>
                                        </p:tav>
                                        <p:tav tm="100000">
                                          <p:val>
                                            <p:strVal val="#ppt_w"/>
                                          </p:val>
                                        </p:tav>
                                      </p:tavLst>
                                    </p:anim>
                                    <p:anim calcmode="lin" valueType="num">
                                      <p:cBhvr>
                                        <p:cTn id="32" dur="500" fill="hold"/>
                                        <p:tgtEl>
                                          <p:spTgt spid="37976"/>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7974"/>
                                        </p:tgtEl>
                                        <p:attrNameLst>
                                          <p:attrName>style.visibility</p:attrName>
                                        </p:attrNameLst>
                                      </p:cBhvr>
                                      <p:to>
                                        <p:strVal val="visible"/>
                                      </p:to>
                                    </p:set>
                                    <p:anim calcmode="lin" valueType="num">
                                      <p:cBhvr>
                                        <p:cTn id="37" dur="500" fill="hold"/>
                                        <p:tgtEl>
                                          <p:spTgt spid="37974"/>
                                        </p:tgtEl>
                                        <p:attrNameLst>
                                          <p:attrName>ppt_w</p:attrName>
                                        </p:attrNameLst>
                                      </p:cBhvr>
                                      <p:tavLst>
                                        <p:tav tm="0">
                                          <p:val>
                                            <p:fltVal val="0"/>
                                          </p:val>
                                        </p:tav>
                                        <p:tav tm="100000">
                                          <p:val>
                                            <p:strVal val="#ppt_w"/>
                                          </p:val>
                                        </p:tav>
                                      </p:tavLst>
                                    </p:anim>
                                    <p:anim calcmode="lin" valueType="num">
                                      <p:cBhvr>
                                        <p:cTn id="38" dur="500" fill="hold"/>
                                        <p:tgtEl>
                                          <p:spTgt spid="37974"/>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7977"/>
                                        </p:tgtEl>
                                        <p:attrNameLst>
                                          <p:attrName>style.visibility</p:attrName>
                                        </p:attrNameLst>
                                      </p:cBhvr>
                                      <p:to>
                                        <p:strVal val="visible"/>
                                      </p:to>
                                    </p:set>
                                    <p:anim calcmode="lin" valueType="num">
                                      <p:cBhvr>
                                        <p:cTn id="43" dur="500" fill="hold"/>
                                        <p:tgtEl>
                                          <p:spTgt spid="37977"/>
                                        </p:tgtEl>
                                        <p:attrNameLst>
                                          <p:attrName>ppt_w</p:attrName>
                                        </p:attrNameLst>
                                      </p:cBhvr>
                                      <p:tavLst>
                                        <p:tav tm="0">
                                          <p:val>
                                            <p:fltVal val="0"/>
                                          </p:val>
                                        </p:tav>
                                        <p:tav tm="100000">
                                          <p:val>
                                            <p:strVal val="#ppt_w"/>
                                          </p:val>
                                        </p:tav>
                                      </p:tavLst>
                                    </p:anim>
                                    <p:anim calcmode="lin" valueType="num">
                                      <p:cBhvr>
                                        <p:cTn id="44" dur="500" fill="hold"/>
                                        <p:tgtEl>
                                          <p:spTgt spid="37977"/>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7978"/>
                                        </p:tgtEl>
                                        <p:attrNameLst>
                                          <p:attrName>style.visibility</p:attrName>
                                        </p:attrNameLst>
                                      </p:cBhvr>
                                      <p:to>
                                        <p:strVal val="visible"/>
                                      </p:to>
                                    </p:set>
                                    <p:animEffect transition="in" filter="checkerboard(across)">
                                      <p:cBhvr>
                                        <p:cTn id="49" dur="500"/>
                                        <p:tgtEl>
                                          <p:spTgt spid="3797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37981"/>
                                        </p:tgtEl>
                                        <p:attrNameLst>
                                          <p:attrName>style.visibility</p:attrName>
                                        </p:attrNameLst>
                                      </p:cBhvr>
                                      <p:to>
                                        <p:strVal val="visible"/>
                                      </p:to>
                                    </p:set>
                                    <p:animEffect transition="in" filter="checkerboard(across)">
                                      <p:cBhvr>
                                        <p:cTn id="54" dur="500"/>
                                        <p:tgtEl>
                                          <p:spTgt spid="3798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37984"/>
                                        </p:tgtEl>
                                        <p:attrNameLst>
                                          <p:attrName>style.visibility</p:attrName>
                                        </p:attrNameLst>
                                      </p:cBhvr>
                                      <p:to>
                                        <p:strVal val="visible"/>
                                      </p:to>
                                    </p:set>
                                    <p:animEffect transition="in" filter="checkerboard(across)">
                                      <p:cBhvr>
                                        <p:cTn id="59" dur="500"/>
                                        <p:tgtEl>
                                          <p:spTgt spid="3798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37979"/>
                                        </p:tgtEl>
                                        <p:attrNameLst>
                                          <p:attrName>style.visibility</p:attrName>
                                        </p:attrNameLst>
                                      </p:cBhvr>
                                      <p:to>
                                        <p:strVal val="visible"/>
                                      </p:to>
                                    </p:set>
                                    <p:animEffect transition="in" filter="checkerboard(across)">
                                      <p:cBhvr>
                                        <p:cTn id="64" dur="500"/>
                                        <p:tgtEl>
                                          <p:spTgt spid="3797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37982"/>
                                        </p:tgtEl>
                                        <p:attrNameLst>
                                          <p:attrName>style.visibility</p:attrName>
                                        </p:attrNameLst>
                                      </p:cBhvr>
                                      <p:to>
                                        <p:strVal val="visible"/>
                                      </p:to>
                                    </p:set>
                                    <p:animEffect transition="in" filter="checkerboard(across)">
                                      <p:cBhvr>
                                        <p:cTn id="69" dur="500"/>
                                        <p:tgtEl>
                                          <p:spTgt spid="3798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37985"/>
                                        </p:tgtEl>
                                        <p:attrNameLst>
                                          <p:attrName>style.visibility</p:attrName>
                                        </p:attrNameLst>
                                      </p:cBhvr>
                                      <p:to>
                                        <p:strVal val="visible"/>
                                      </p:to>
                                    </p:set>
                                    <p:animEffect transition="in" filter="checkerboard(across)">
                                      <p:cBhvr>
                                        <p:cTn id="74" dur="500"/>
                                        <p:tgtEl>
                                          <p:spTgt spid="3798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37980"/>
                                        </p:tgtEl>
                                        <p:attrNameLst>
                                          <p:attrName>style.visibility</p:attrName>
                                        </p:attrNameLst>
                                      </p:cBhvr>
                                      <p:to>
                                        <p:strVal val="visible"/>
                                      </p:to>
                                    </p:set>
                                    <p:animEffect transition="in" filter="checkerboard(across)">
                                      <p:cBhvr>
                                        <p:cTn id="79" dur="500"/>
                                        <p:tgtEl>
                                          <p:spTgt spid="3798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37983"/>
                                        </p:tgtEl>
                                        <p:attrNameLst>
                                          <p:attrName>style.visibility</p:attrName>
                                        </p:attrNameLst>
                                      </p:cBhvr>
                                      <p:to>
                                        <p:strVal val="visible"/>
                                      </p:to>
                                    </p:set>
                                    <p:animEffect transition="in" filter="checkerboard(across)">
                                      <p:cBhvr>
                                        <p:cTn id="84" dur="500"/>
                                        <p:tgtEl>
                                          <p:spTgt spid="379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37986"/>
                                        </p:tgtEl>
                                        <p:attrNameLst>
                                          <p:attrName>style.visibility</p:attrName>
                                        </p:attrNameLst>
                                      </p:cBhvr>
                                      <p:to>
                                        <p:strVal val="visible"/>
                                      </p:to>
                                    </p:set>
                                    <p:animEffect transition="in" filter="checkerboard(across)">
                                      <p:cBhvr>
                                        <p:cTn id="89" dur="500"/>
                                        <p:tgtEl>
                                          <p:spTgt spid="3798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7988"/>
                                        </p:tgtEl>
                                        <p:attrNameLst>
                                          <p:attrName>style.visibility</p:attrName>
                                        </p:attrNameLst>
                                      </p:cBhvr>
                                      <p:to>
                                        <p:strVal val="visible"/>
                                      </p:to>
                                    </p:set>
                                    <p:anim calcmode="lin" valueType="num">
                                      <p:cBhvr additive="base">
                                        <p:cTn id="94" dur="500" fill="hold"/>
                                        <p:tgtEl>
                                          <p:spTgt spid="37988"/>
                                        </p:tgtEl>
                                        <p:attrNameLst>
                                          <p:attrName>ppt_x</p:attrName>
                                        </p:attrNameLst>
                                      </p:cBhvr>
                                      <p:tavLst>
                                        <p:tav tm="0">
                                          <p:val>
                                            <p:strVal val="#ppt_x"/>
                                          </p:val>
                                        </p:tav>
                                        <p:tav tm="100000">
                                          <p:val>
                                            <p:strVal val="#ppt_x"/>
                                          </p:val>
                                        </p:tav>
                                      </p:tavLst>
                                    </p:anim>
                                    <p:anim calcmode="lin" valueType="num">
                                      <p:cBhvr additive="base">
                                        <p:cTn id="95" dur="500" fill="hold"/>
                                        <p:tgtEl>
                                          <p:spTgt spid="37988"/>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37989"/>
                                        </p:tgtEl>
                                        <p:attrNameLst>
                                          <p:attrName>style.visibility</p:attrName>
                                        </p:attrNameLst>
                                      </p:cBhvr>
                                      <p:to>
                                        <p:strVal val="visible"/>
                                      </p:to>
                                    </p:set>
                                    <p:anim calcmode="lin" valueType="num">
                                      <p:cBhvr additive="base">
                                        <p:cTn id="100" dur="500" fill="hold"/>
                                        <p:tgtEl>
                                          <p:spTgt spid="37989"/>
                                        </p:tgtEl>
                                        <p:attrNameLst>
                                          <p:attrName>ppt_x</p:attrName>
                                        </p:attrNameLst>
                                      </p:cBhvr>
                                      <p:tavLst>
                                        <p:tav tm="0">
                                          <p:val>
                                            <p:strVal val="#ppt_x"/>
                                          </p:val>
                                        </p:tav>
                                        <p:tav tm="100000">
                                          <p:val>
                                            <p:strVal val="#ppt_x"/>
                                          </p:val>
                                        </p:tav>
                                      </p:tavLst>
                                    </p:anim>
                                    <p:anim calcmode="lin" valueType="num">
                                      <p:cBhvr additive="base">
                                        <p:cTn id="101" dur="500" fill="hold"/>
                                        <p:tgtEl>
                                          <p:spTgt spid="37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1" grpId="0" autoUpdateAnimBg="0"/>
      <p:bldP spid="37972" grpId="0" autoUpdateAnimBg="0"/>
      <p:bldP spid="37973" grpId="0" autoUpdateAnimBg="0"/>
      <p:bldP spid="37974" grpId="0" autoUpdateAnimBg="0"/>
      <p:bldP spid="37975" grpId="0" autoUpdateAnimBg="0"/>
      <p:bldP spid="37976" grpId="0" autoUpdateAnimBg="0"/>
      <p:bldP spid="37977" grpId="0" autoUpdateAnimBg="0"/>
      <p:bldP spid="37978" grpId="0" autoUpdateAnimBg="0"/>
      <p:bldP spid="37979" grpId="0" autoUpdateAnimBg="0"/>
      <p:bldP spid="37980" grpId="0" autoUpdateAnimBg="0"/>
      <p:bldP spid="37981" grpId="0" autoUpdateAnimBg="0"/>
      <p:bldP spid="37982" grpId="0" autoUpdateAnimBg="0"/>
      <p:bldP spid="37983" grpId="0" autoUpdateAnimBg="0"/>
      <p:bldP spid="37984" grpId="0" autoUpdateAnimBg="0"/>
      <p:bldP spid="37985" grpId="0" autoUpdateAnimBg="0"/>
      <p:bldP spid="37986" grpId="0" autoUpdateAnimBg="0"/>
      <p:bldP spid="37988" grpId="0" autoUpdateAnimBg="0"/>
      <p:bldP spid="3798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92" name="Picture 39991">
            <a:hlinkClick r:id="" action="ppaction://media"/>
          </p:cNvPr>
          <p:cNvPicPr>
            <a:picLocks noRot="1"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6" name="Text Box 60"/>
          <p:cNvSpPr txBox="1">
            <a:spLocks noChangeArrowheads="1"/>
          </p:cNvSpPr>
          <p:nvPr/>
        </p:nvSpPr>
        <p:spPr bwMode="auto">
          <a:xfrm>
            <a:off x="457200" y="441960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a:solidFill>
                  <a:srgbClr val="FFFF00"/>
                </a:solidFill>
              </a:rPr>
              <a:t>Quân đội không vâng lời</a:t>
            </a:r>
          </a:p>
          <a:p>
            <a:pPr algn="ctr" eaLnBrk="1" hangingPunct="1"/>
            <a:r>
              <a:rPr lang="en-US" sz="1200">
                <a:solidFill>
                  <a:srgbClr val="FFFF00"/>
                </a:solidFill>
              </a:rPr>
              <a:t>1</a:t>
            </a:r>
          </a:p>
        </p:txBody>
      </p:sp>
      <p:sp>
        <p:nvSpPr>
          <p:cNvPr id="77827" name="Rectangle 61"/>
          <p:cNvSpPr>
            <a:spLocks noChangeArrowheads="1"/>
          </p:cNvSpPr>
          <p:nvPr/>
        </p:nvSpPr>
        <p:spPr bwMode="auto">
          <a:xfrm>
            <a:off x="0" y="0"/>
            <a:ext cx="655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a:solidFill>
                  <a:schemeClr val="bg1"/>
                </a:solidFill>
              </a:rPr>
              <a:t>Chương 1</a:t>
            </a:r>
          </a:p>
        </p:txBody>
      </p:sp>
      <p:sp>
        <p:nvSpPr>
          <p:cNvPr id="39998" name="Oval 62"/>
          <p:cNvSpPr>
            <a:spLocks noChangeArrowheads="1"/>
          </p:cNvSpPr>
          <p:nvPr/>
        </p:nvSpPr>
        <p:spPr bwMode="auto">
          <a:xfrm>
            <a:off x="304800" y="4267200"/>
            <a:ext cx="1447800" cy="12192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829" name="Rectangle 63"/>
          <p:cNvSpPr>
            <a:spLocks noChangeArrowheads="1"/>
          </p:cNvSpPr>
          <p:nvPr/>
        </p:nvSpPr>
        <p:spPr bwMode="auto">
          <a:xfrm>
            <a:off x="533400" y="533400"/>
            <a:ext cx="8153400" cy="685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7830" name="Line 64"/>
          <p:cNvSpPr>
            <a:spLocks noChangeShapeType="1"/>
          </p:cNvSpPr>
          <p:nvPr/>
        </p:nvSpPr>
        <p:spPr bwMode="auto">
          <a:xfrm>
            <a:off x="2362200" y="1219200"/>
            <a:ext cx="0" cy="41148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1" name="Line 65"/>
          <p:cNvSpPr>
            <a:spLocks noChangeShapeType="1"/>
          </p:cNvSpPr>
          <p:nvPr/>
        </p:nvSpPr>
        <p:spPr bwMode="auto">
          <a:xfrm>
            <a:off x="533400" y="6400800"/>
            <a:ext cx="81534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7832" name="Group 66"/>
          <p:cNvGrpSpPr>
            <a:grpSpLocks/>
          </p:cNvGrpSpPr>
          <p:nvPr/>
        </p:nvGrpSpPr>
        <p:grpSpPr bwMode="auto">
          <a:xfrm>
            <a:off x="533400" y="533400"/>
            <a:ext cx="8153400" cy="5867400"/>
            <a:chOff x="336" y="336"/>
            <a:chExt cx="5136" cy="3696"/>
          </a:xfrm>
        </p:grpSpPr>
        <p:sp>
          <p:nvSpPr>
            <p:cNvPr id="77852" name="Line 67"/>
            <p:cNvSpPr>
              <a:spLocks noChangeShapeType="1"/>
            </p:cNvSpPr>
            <p:nvPr/>
          </p:nvSpPr>
          <p:spPr bwMode="auto">
            <a:xfrm>
              <a:off x="4320" y="768"/>
              <a:ext cx="0" cy="25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3" name="Line 68"/>
            <p:cNvSpPr>
              <a:spLocks noChangeShapeType="1"/>
            </p:cNvSpPr>
            <p:nvPr/>
          </p:nvSpPr>
          <p:spPr bwMode="auto">
            <a:xfrm>
              <a:off x="336" y="3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4" name="Line 69"/>
            <p:cNvSpPr>
              <a:spLocks noChangeShapeType="1"/>
            </p:cNvSpPr>
            <p:nvPr/>
          </p:nvSpPr>
          <p:spPr bwMode="auto">
            <a:xfrm>
              <a:off x="336"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5" name="Line 70"/>
            <p:cNvSpPr>
              <a:spLocks noChangeShapeType="1"/>
            </p:cNvSpPr>
            <p:nvPr/>
          </p:nvSpPr>
          <p:spPr bwMode="auto">
            <a:xfrm>
              <a:off x="5472" y="336"/>
              <a:ext cx="0" cy="3696"/>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6" name="Line 71"/>
            <p:cNvSpPr>
              <a:spLocks noChangeShapeType="1"/>
            </p:cNvSpPr>
            <p:nvPr/>
          </p:nvSpPr>
          <p:spPr bwMode="auto">
            <a:xfrm>
              <a:off x="336" y="768"/>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7" name="Line 72"/>
            <p:cNvSpPr>
              <a:spLocks noChangeShapeType="1"/>
            </p:cNvSpPr>
            <p:nvPr/>
          </p:nvSpPr>
          <p:spPr bwMode="auto">
            <a:xfrm>
              <a:off x="336" y="336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8" name="Line 73"/>
            <p:cNvSpPr>
              <a:spLocks noChangeShapeType="1"/>
            </p:cNvSpPr>
            <p:nvPr/>
          </p:nvSpPr>
          <p:spPr bwMode="auto">
            <a:xfrm>
              <a:off x="336" y="273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9" name="Line 74"/>
            <p:cNvSpPr>
              <a:spLocks noChangeShapeType="1"/>
            </p:cNvSpPr>
            <p:nvPr/>
          </p:nvSpPr>
          <p:spPr bwMode="auto">
            <a:xfrm>
              <a:off x="336" y="1440"/>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0" name="Line 75"/>
            <p:cNvSpPr>
              <a:spLocks noChangeShapeType="1"/>
            </p:cNvSpPr>
            <p:nvPr/>
          </p:nvSpPr>
          <p:spPr bwMode="auto">
            <a:xfrm>
              <a:off x="336" y="225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1" name="Line 76"/>
            <p:cNvSpPr>
              <a:spLocks noChangeShapeType="1"/>
            </p:cNvSpPr>
            <p:nvPr/>
          </p:nvSpPr>
          <p:spPr bwMode="auto">
            <a:xfrm>
              <a:off x="336" y="1104"/>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2" name="Line 77"/>
            <p:cNvSpPr>
              <a:spLocks noChangeShapeType="1"/>
            </p:cNvSpPr>
            <p:nvPr/>
          </p:nvSpPr>
          <p:spPr bwMode="auto">
            <a:xfrm>
              <a:off x="336" y="177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3" name="Line 78"/>
            <p:cNvSpPr>
              <a:spLocks noChangeShapeType="1"/>
            </p:cNvSpPr>
            <p:nvPr/>
          </p:nvSpPr>
          <p:spPr bwMode="auto">
            <a:xfrm>
              <a:off x="336" y="3696"/>
              <a:ext cx="5136"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4" name="Line 79"/>
            <p:cNvSpPr>
              <a:spLocks noChangeShapeType="1"/>
            </p:cNvSpPr>
            <p:nvPr/>
          </p:nvSpPr>
          <p:spPr bwMode="auto">
            <a:xfrm>
              <a:off x="91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5" name="Line 80"/>
            <p:cNvSpPr>
              <a:spLocks noChangeShapeType="1"/>
            </p:cNvSpPr>
            <p:nvPr/>
          </p:nvSpPr>
          <p:spPr bwMode="auto">
            <a:xfrm>
              <a:off x="19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6" name="Line 81"/>
            <p:cNvSpPr>
              <a:spLocks noChangeShapeType="1"/>
            </p:cNvSpPr>
            <p:nvPr/>
          </p:nvSpPr>
          <p:spPr bwMode="auto">
            <a:xfrm>
              <a:off x="2352"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7" name="Line 82"/>
            <p:cNvSpPr>
              <a:spLocks noChangeShapeType="1"/>
            </p:cNvSpPr>
            <p:nvPr/>
          </p:nvSpPr>
          <p:spPr bwMode="auto">
            <a:xfrm>
              <a:off x="273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8" name="Line 83"/>
            <p:cNvSpPr>
              <a:spLocks noChangeShapeType="1"/>
            </p:cNvSpPr>
            <p:nvPr/>
          </p:nvSpPr>
          <p:spPr bwMode="auto">
            <a:xfrm>
              <a:off x="3120"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9" name="Line 84"/>
            <p:cNvSpPr>
              <a:spLocks noChangeShapeType="1"/>
            </p:cNvSpPr>
            <p:nvPr/>
          </p:nvSpPr>
          <p:spPr bwMode="auto">
            <a:xfrm>
              <a:off x="3888"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70" name="Line 85"/>
            <p:cNvSpPr>
              <a:spLocks noChangeShapeType="1"/>
            </p:cNvSpPr>
            <p:nvPr/>
          </p:nvSpPr>
          <p:spPr bwMode="auto">
            <a:xfrm>
              <a:off x="3504"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71" name="Line 86"/>
            <p:cNvSpPr>
              <a:spLocks noChangeShapeType="1"/>
            </p:cNvSpPr>
            <p:nvPr/>
          </p:nvSpPr>
          <p:spPr bwMode="auto">
            <a:xfrm>
              <a:off x="4896" y="2736"/>
              <a:ext cx="0" cy="624"/>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833" name="Text Box 87"/>
          <p:cNvSpPr txBox="1">
            <a:spLocks noChangeArrowheads="1"/>
          </p:cNvSpPr>
          <p:nvPr/>
        </p:nvSpPr>
        <p:spPr bwMode="auto">
          <a:xfrm>
            <a:off x="1676400" y="587375"/>
            <a:ext cx="5843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FF00"/>
                </a:solidFill>
              </a:rPr>
              <a:t>Thất bại dưới chế độ thần quyền</a:t>
            </a:r>
          </a:p>
        </p:txBody>
      </p:sp>
      <p:sp>
        <p:nvSpPr>
          <p:cNvPr id="77834" name="Text Box 88"/>
          <p:cNvSpPr txBox="1">
            <a:spLocks noChangeArrowheads="1"/>
          </p:cNvSpPr>
          <p:nvPr/>
        </p:nvSpPr>
        <p:spPr bwMode="auto">
          <a:xfrm>
            <a:off x="609600" y="1143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Sự chinh phục không trọn vẹn</a:t>
            </a:r>
          </a:p>
        </p:txBody>
      </p:sp>
      <p:sp>
        <p:nvSpPr>
          <p:cNvPr id="77835" name="Text Box 89"/>
          <p:cNvSpPr txBox="1">
            <a:spLocks noChangeArrowheads="1"/>
          </p:cNvSpPr>
          <p:nvPr/>
        </p:nvSpPr>
        <p:spPr bwMode="auto">
          <a:xfrm>
            <a:off x="3124200" y="1295400"/>
            <a:ext cx="293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giải cứu bởi các quan xét</a:t>
            </a:r>
          </a:p>
        </p:txBody>
      </p:sp>
      <p:sp>
        <p:nvSpPr>
          <p:cNvPr id="77836" name="Text Box 90"/>
          <p:cNvSpPr txBox="1">
            <a:spLocks noChangeArrowheads="1"/>
          </p:cNvSpPr>
          <p:nvPr/>
        </p:nvSpPr>
        <p:spPr bwMode="auto">
          <a:xfrm>
            <a:off x="6781800" y="11430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Nhu cầu về chế độ quân chủ</a:t>
            </a:r>
          </a:p>
        </p:txBody>
      </p:sp>
      <p:sp>
        <p:nvSpPr>
          <p:cNvPr id="77837" name="Text Box 91"/>
          <p:cNvSpPr txBox="1">
            <a:spLocks noChangeArrowheads="1"/>
          </p:cNvSpPr>
          <p:nvPr/>
        </p:nvSpPr>
        <p:spPr bwMode="auto">
          <a:xfrm>
            <a:off x="990600" y="18288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1:1-2:5</a:t>
            </a:r>
          </a:p>
        </p:txBody>
      </p:sp>
      <p:sp>
        <p:nvSpPr>
          <p:cNvPr id="77838" name="Text Box 92"/>
          <p:cNvSpPr txBox="1">
            <a:spLocks noChangeArrowheads="1"/>
          </p:cNvSpPr>
          <p:nvPr/>
        </p:nvSpPr>
        <p:spPr bwMode="auto">
          <a:xfrm>
            <a:off x="4038600" y="1828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2:6-16:31</a:t>
            </a:r>
          </a:p>
        </p:txBody>
      </p:sp>
      <p:sp>
        <p:nvSpPr>
          <p:cNvPr id="77839" name="Text Box 93"/>
          <p:cNvSpPr txBox="1">
            <a:spLocks noChangeArrowheads="1"/>
          </p:cNvSpPr>
          <p:nvPr/>
        </p:nvSpPr>
        <p:spPr bwMode="auto">
          <a:xfrm>
            <a:off x="7315200" y="1828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17-21</a:t>
            </a:r>
          </a:p>
        </p:txBody>
      </p:sp>
      <p:sp>
        <p:nvSpPr>
          <p:cNvPr id="77840" name="Text Box 94"/>
          <p:cNvSpPr txBox="1">
            <a:spLocks noChangeArrowheads="1"/>
          </p:cNvSpPr>
          <p:nvPr/>
        </p:nvSpPr>
        <p:spPr bwMode="auto">
          <a:xfrm>
            <a:off x="685800" y="2362200"/>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Sự hư hỏng</a:t>
            </a:r>
          </a:p>
        </p:txBody>
      </p:sp>
      <p:sp>
        <p:nvSpPr>
          <p:cNvPr id="77841" name="Text Box 95"/>
          <p:cNvSpPr txBox="1">
            <a:spLocks noChangeArrowheads="1"/>
          </p:cNvSpPr>
          <p:nvPr/>
        </p:nvSpPr>
        <p:spPr bwMode="auto">
          <a:xfrm>
            <a:off x="4114800" y="2362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Kỷ luật</a:t>
            </a:r>
          </a:p>
        </p:txBody>
      </p:sp>
      <p:sp>
        <p:nvSpPr>
          <p:cNvPr id="77842" name="Text Box 96"/>
          <p:cNvSpPr txBox="1">
            <a:spLocks noChangeArrowheads="1"/>
          </p:cNvSpPr>
          <p:nvPr/>
        </p:nvSpPr>
        <p:spPr bwMode="auto">
          <a:xfrm>
            <a:off x="7239000" y="2362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Sa đọa</a:t>
            </a:r>
          </a:p>
        </p:txBody>
      </p:sp>
      <p:sp>
        <p:nvSpPr>
          <p:cNvPr id="77843" name="Text Box 97"/>
          <p:cNvSpPr txBox="1">
            <a:spLocks noChangeArrowheads="1"/>
          </p:cNvSpPr>
          <p:nvPr/>
        </p:nvSpPr>
        <p:spPr bwMode="auto">
          <a:xfrm>
            <a:off x="568325" y="2819400"/>
            <a:ext cx="1870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Nguyên nhân của các chu kỳ</a:t>
            </a:r>
          </a:p>
        </p:txBody>
      </p:sp>
      <p:sp>
        <p:nvSpPr>
          <p:cNvPr id="77844" name="Text Box 98"/>
          <p:cNvSpPr txBox="1">
            <a:spLocks noChangeArrowheads="1"/>
          </p:cNvSpPr>
          <p:nvPr/>
        </p:nvSpPr>
        <p:spPr bwMode="auto">
          <a:xfrm>
            <a:off x="3349625" y="2895600"/>
            <a:ext cx="241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Tai họa của các chu kỳ</a:t>
            </a:r>
          </a:p>
        </p:txBody>
      </p:sp>
      <p:sp>
        <p:nvSpPr>
          <p:cNvPr id="77845" name="Text Box 99"/>
          <p:cNvSpPr txBox="1">
            <a:spLocks noChangeArrowheads="1"/>
          </p:cNvSpPr>
          <p:nvPr/>
        </p:nvSpPr>
        <p:spPr bwMode="auto">
          <a:xfrm>
            <a:off x="6934200" y="2895600"/>
            <a:ext cx="167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Tình trạng của các chu kỳ</a:t>
            </a:r>
            <a:endParaRPr lang="en-US"/>
          </a:p>
        </p:txBody>
      </p:sp>
      <p:sp>
        <p:nvSpPr>
          <p:cNvPr id="77846" name="Text Box 100"/>
          <p:cNvSpPr txBox="1">
            <a:spLocks noChangeArrowheads="1"/>
          </p:cNvSpPr>
          <p:nvPr/>
        </p:nvSpPr>
        <p:spPr bwMode="auto">
          <a:xfrm>
            <a:off x="533400" y="3657600"/>
            <a:ext cx="1779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với người Ca-na-an</a:t>
            </a:r>
            <a:endParaRPr lang="en-US"/>
          </a:p>
        </p:txBody>
      </p:sp>
      <p:sp>
        <p:nvSpPr>
          <p:cNvPr id="77847" name="Text Box 101"/>
          <p:cNvSpPr txBox="1">
            <a:spLocks noChangeArrowheads="1"/>
          </p:cNvSpPr>
          <p:nvPr/>
        </p:nvSpPr>
        <p:spPr bwMode="auto">
          <a:xfrm>
            <a:off x="2944813" y="3657600"/>
            <a:ext cx="333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Chiến tranh với người Ca-na-an</a:t>
            </a:r>
            <a:endParaRPr lang="en-US"/>
          </a:p>
        </p:txBody>
      </p:sp>
      <p:sp>
        <p:nvSpPr>
          <p:cNvPr id="77848" name="Text Box 102"/>
          <p:cNvSpPr txBox="1">
            <a:spLocks noChangeArrowheads="1"/>
          </p:cNvSpPr>
          <p:nvPr/>
        </p:nvSpPr>
        <p:spPr bwMode="auto">
          <a:xfrm>
            <a:off x="6858000" y="37020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Sống như người Ca-na-an</a:t>
            </a:r>
            <a:endParaRPr lang="en-US"/>
          </a:p>
        </p:txBody>
      </p:sp>
      <p:sp>
        <p:nvSpPr>
          <p:cNvPr id="77849" name="Text Box 103"/>
          <p:cNvSpPr txBox="1">
            <a:spLocks noChangeArrowheads="1"/>
          </p:cNvSpPr>
          <p:nvPr/>
        </p:nvSpPr>
        <p:spPr bwMode="auto">
          <a:xfrm>
            <a:off x="8502650" y="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00"/>
                </a:solidFill>
              </a:rPr>
              <a:t>172</a:t>
            </a:r>
          </a:p>
        </p:txBody>
      </p:sp>
      <p:sp>
        <p:nvSpPr>
          <p:cNvPr id="77850" name="Text Box 104"/>
          <p:cNvSpPr txBox="1">
            <a:spLocks noChangeArrowheads="1"/>
          </p:cNvSpPr>
          <p:nvPr/>
        </p:nvSpPr>
        <p:spPr bwMode="auto">
          <a:xfrm>
            <a:off x="4114800" y="54102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FF00"/>
                </a:solidFill>
              </a:rPr>
              <a:t>Ca-na-an</a:t>
            </a:r>
          </a:p>
        </p:txBody>
      </p:sp>
      <p:sp>
        <p:nvSpPr>
          <p:cNvPr id="77851" name="Text Box 105"/>
          <p:cNvSpPr txBox="1">
            <a:spLocks noChangeArrowheads="1"/>
          </p:cNvSpPr>
          <p:nvPr/>
        </p:nvSpPr>
        <p:spPr bwMode="auto">
          <a:xfrm>
            <a:off x="3136900" y="5943600"/>
            <a:ext cx="2959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b="1">
                <a:solidFill>
                  <a:srgbClr val="FFFF00"/>
                </a:solidFill>
              </a:rPr>
              <a:t>kh. 341 năm (1390-1049 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iterate type="lt">
                                    <p:tmPct val="100000"/>
                                  </p:iterate>
                                  <p:childTnLst>
                                    <p:set>
                                      <p:cBhvr>
                                        <p:cTn id="6" dur="1" fill="hold">
                                          <p:stCondLst>
                                            <p:cond delay="0"/>
                                          </p:stCondLst>
                                        </p:cTn>
                                        <p:tgtEl>
                                          <p:spTgt spid="39996"/>
                                        </p:tgtEl>
                                        <p:attrNameLst>
                                          <p:attrName>style.visibility</p:attrName>
                                        </p:attrNameLst>
                                      </p:cBhvr>
                                      <p:to>
                                        <p:strVal val="visible"/>
                                      </p:to>
                                    </p:set>
                                    <p:animEffect transition="in" filter="checkerboard(across)">
                                      <p:cBhvr>
                                        <p:cTn id="7" dur="75"/>
                                        <p:tgtEl>
                                          <p:spTgt spid="39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998"/>
                                        </p:tgtEl>
                                        <p:attrNameLst>
                                          <p:attrName>style.visibility</p:attrName>
                                        </p:attrNameLst>
                                      </p:cBhvr>
                                      <p:to>
                                        <p:strVal val="visible"/>
                                      </p:to>
                                    </p:set>
                                    <p:anim calcmode="lin" valueType="num">
                                      <p:cBhvr additive="base">
                                        <p:cTn id="12" dur="500" fill="hold"/>
                                        <p:tgtEl>
                                          <p:spTgt spid="39998"/>
                                        </p:tgtEl>
                                        <p:attrNameLst>
                                          <p:attrName>ppt_x</p:attrName>
                                        </p:attrNameLst>
                                      </p:cBhvr>
                                      <p:tavLst>
                                        <p:tav tm="0">
                                          <p:val>
                                            <p:strVal val="#ppt_x"/>
                                          </p:val>
                                        </p:tav>
                                        <p:tav tm="100000">
                                          <p:val>
                                            <p:strVal val="#ppt_x"/>
                                          </p:val>
                                        </p:tav>
                                      </p:tavLst>
                                    </p:anim>
                                    <p:anim calcmode="lin" valueType="num">
                                      <p:cBhvr additive="base">
                                        <p:cTn id="13" dur="500" fill="hold"/>
                                        <p:tgtEl>
                                          <p:spTgt spid="399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6" grpId="0" autoUpdateAnimBg="0"/>
      <p:bldP spid="3999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ext Box 4"/>
          <p:cNvSpPr txBox="1">
            <a:spLocks noChangeArrowheads="1"/>
          </p:cNvSpPr>
          <p:nvPr/>
        </p:nvSpPr>
        <p:spPr bwMode="auto">
          <a:xfrm>
            <a:off x="0" y="381000"/>
            <a:ext cx="199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t>New Bible Atlas</a:t>
            </a:r>
          </a:p>
        </p:txBody>
      </p:sp>
      <p:sp>
        <p:nvSpPr>
          <p:cNvPr id="79875" name="Text Box 6"/>
          <p:cNvSpPr txBox="1">
            <a:spLocks noChangeArrowheads="1"/>
          </p:cNvSpPr>
          <p:nvPr/>
        </p:nvSpPr>
        <p:spPr bwMode="auto">
          <a:xfrm>
            <a:off x="8366125" y="12858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bg1"/>
                </a:solidFill>
              </a:rPr>
              <a:t>181</a:t>
            </a:r>
            <a:endParaRPr lang="en-US"/>
          </a:p>
        </p:txBody>
      </p:sp>
      <p:sp>
        <p:nvSpPr>
          <p:cNvPr id="79876" name="Rectangle 7"/>
          <p:cNvSpPr>
            <a:spLocks noChangeArrowheads="1"/>
          </p:cNvSpPr>
          <p:nvPr/>
        </p:nvSpPr>
        <p:spPr bwMode="auto">
          <a:xfrm>
            <a:off x="5334000" y="609600"/>
            <a:ext cx="2819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i="1">
                <a:solidFill>
                  <a:srgbClr val="FFFF00"/>
                </a:solidFill>
              </a:rPr>
              <a:t>Đất được định cư dưới thời Giô-suê</a:t>
            </a:r>
            <a:endParaRPr lang="en-US" sz="3200" b="1" i="1">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ill Pen">
  <a:themeElements>
    <a:clrScheme name="Quill Pen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fontScheme name="Quill Pe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ill Pen 1">
        <a:dk1>
          <a:srgbClr val="000000"/>
        </a:dk1>
        <a:lt1>
          <a:srgbClr val="FFFF99"/>
        </a:lt1>
        <a:dk2>
          <a:srgbClr val="003300"/>
        </a:dk2>
        <a:lt2>
          <a:srgbClr val="FFCC66"/>
        </a:lt2>
        <a:accent1>
          <a:srgbClr val="CC3300"/>
        </a:accent1>
        <a:accent2>
          <a:srgbClr val="009999"/>
        </a:accent2>
        <a:accent3>
          <a:srgbClr val="AAADAA"/>
        </a:accent3>
        <a:accent4>
          <a:srgbClr val="DADA82"/>
        </a:accent4>
        <a:accent5>
          <a:srgbClr val="E2ADAA"/>
        </a:accent5>
        <a:accent6>
          <a:srgbClr val="008A8A"/>
        </a:accent6>
        <a:hlink>
          <a:srgbClr val="660033"/>
        </a:hlink>
        <a:folHlink>
          <a:srgbClr val="336633"/>
        </a:folHlink>
      </a:clrScheme>
      <a:clrMap bg1="dk2" tx1="lt1" bg2="dk1" tx2="lt2" accent1="accent1" accent2="accent2" accent3="accent3" accent4="accent4" accent5="accent5" accent6="accent6" hlink="hlink" folHlink="folHlink"/>
    </a:extraClrScheme>
    <a:extraClrScheme>
      <a:clrScheme name="Quill Pen 2">
        <a:dk1>
          <a:srgbClr val="000000"/>
        </a:dk1>
        <a:lt1>
          <a:srgbClr val="FFFFCC"/>
        </a:lt1>
        <a:dk2>
          <a:srgbClr val="333300"/>
        </a:dk2>
        <a:lt2>
          <a:srgbClr val="3333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Quill Pen 3">
        <a:dk1>
          <a:srgbClr val="000000"/>
        </a:dk1>
        <a:lt1>
          <a:srgbClr val="00FFFF"/>
        </a:lt1>
        <a:dk2>
          <a:srgbClr val="0000FF"/>
        </a:dk2>
        <a:lt2>
          <a:srgbClr val="FFFF00"/>
        </a:lt2>
        <a:accent1>
          <a:srgbClr val="FF9900"/>
        </a:accent1>
        <a:accent2>
          <a:srgbClr val="00FFFF"/>
        </a:accent2>
        <a:accent3>
          <a:srgbClr val="AAAAFF"/>
        </a:accent3>
        <a:accent4>
          <a:srgbClr val="00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Quill Pen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
      <a:clrScheme name="Quill Pen 5">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Quill Pen 6">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Quill Pe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5153</TotalTime>
  <Words>4742</Words>
  <Application>Microsoft Macintosh PowerPoint</Application>
  <PresentationFormat>On-screen Show (4:3)</PresentationFormat>
  <Paragraphs>1106</Paragraphs>
  <Slides>66</Slides>
  <Notes>66</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2</vt:i4>
      </vt:variant>
      <vt:variant>
        <vt:lpstr>Slide Titles</vt:lpstr>
      </vt:variant>
      <vt:variant>
        <vt:i4>66</vt:i4>
      </vt:variant>
    </vt:vector>
  </HeadingPairs>
  <TitlesOfParts>
    <vt:vector size="83" baseType="lpstr">
      <vt:lpstr>Times New Roman</vt:lpstr>
      <vt:lpstr>ＭＳ Ｐゴシック</vt:lpstr>
      <vt:lpstr>Arial</vt:lpstr>
      <vt:lpstr>Monotype Sorts</vt:lpstr>
      <vt:lpstr>Symbol</vt:lpstr>
      <vt:lpstr>Tahoma</vt:lpstr>
      <vt:lpstr>Wingdings</vt:lpstr>
      <vt:lpstr>Courier New</vt:lpstr>
      <vt:lpstr>宋体</vt:lpstr>
      <vt:lpstr>Rockwell</vt:lpstr>
      <vt:lpstr>Default Design</vt:lpstr>
      <vt:lpstr>Quill Pen</vt:lpstr>
      <vt:lpstr>MEADOW</vt:lpstr>
      <vt:lpstr>Lock And Key</vt:lpstr>
      <vt:lpstr>Blueprint</vt:lpstr>
      <vt:lpstr>Microsoft PowerPoint Slide</vt:lpstr>
      <vt:lpstr>Microsoft Word Document</vt:lpstr>
      <vt:lpstr>Judges</vt:lpstr>
      <vt:lpstr>PowerPoint Presentation</vt:lpstr>
      <vt:lpstr>PowerPoint Presentation</vt:lpstr>
      <vt:lpstr>Phục Truyền 7:1-4</vt:lpstr>
      <vt:lpstr>Phục Truyền 7:1-4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chuyện của các Quan Xét</vt:lpstr>
      <vt:lpstr>PowerPoint Presentation</vt:lpstr>
      <vt:lpstr>Những năm các Quan xét cai trị </vt:lpstr>
      <vt:lpstr>Những giải pháp khả dĩ</vt:lpstr>
      <vt:lpstr>PowerPoint Presentation</vt:lpstr>
      <vt:lpstr>Chúng ta nghĩ gì?</vt:lpstr>
      <vt:lpstr>Các tổ phụ và các Quan xét Cựu Ước</vt:lpstr>
      <vt:lpstr>Các tổ phụ và các Quan xét Cựu Ước</vt:lpstr>
      <vt:lpstr>Các tổ phụ và các Quan xét Cựu Ước</vt:lpstr>
      <vt:lpstr>Những kết luận được tìm thấy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thảo luận: Thời đại chúng ta giống thời kỳ Các Quan Xét như thế nào?</vt:lpstr>
      <vt:lpstr>PowerPoint Presentation</vt:lpstr>
    </vt:vector>
  </TitlesOfParts>
  <Company>D &amp; M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Ferbianto Halim</dc:creator>
  <cp:lastModifiedBy>Rick Griffith</cp:lastModifiedBy>
  <cp:revision>381</cp:revision>
  <dcterms:created xsi:type="dcterms:W3CDTF">2003-09-18T15:04:06Z</dcterms:created>
  <dcterms:modified xsi:type="dcterms:W3CDTF">2015-09-10T13:19:36Z</dcterms:modified>
</cp:coreProperties>
</file>